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15.01.2019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159" y="-256754"/>
            <a:ext cx="4376223" cy="3282168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5334032" y="920609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985149" y="9187368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4208913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Ensemble Pool House très qualitatif pour une grande longévité / Idéal près d’une piscine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Elément très décoratif avec une couverture en panneaux ACP pour une grande longévité et pour éviter les risques d'infiltration d'eau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Très belle finition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Poteaux livrés avec platines métalliques à fixer au sol dur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en bois thermo chauffé : plus durable,   plus résistant et 100%  naturel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Garantie : structure 10 ans contre l'attaque d'insectes et le pourrissement couverture 2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>
                <a:ea typeface="Calibri" pitchFamily="34" charset="0"/>
                <a:cs typeface="Times New Roman" pitchFamily="18" charset="0"/>
              </a:rPr>
              <a:t>- Produit fabriqué en FRANCE</a:t>
            </a:r>
            <a:endParaRPr lang="fr-FR" sz="800" dirty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9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36737" y="8373886"/>
            <a:ext cx="2520950" cy="720376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z="1100" dirty="0"/>
              <a:t>- A installer sur une dalle béton ou sur une terrasse bois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15995"/>
              </p:ext>
            </p:extLst>
          </p:nvPr>
        </p:nvGraphicFramePr>
        <p:xfrm>
          <a:off x="260351" y="3729040"/>
          <a:ext cx="3456681" cy="5415996"/>
        </p:xfrm>
        <a:graphic>
          <a:graphicData uri="http://schemas.openxmlformats.org/drawingml/2006/table">
            <a:tbl>
              <a:tblPr/>
              <a:tblGrid>
                <a:gridCol w="3456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>
                          <a:latin typeface="Arial"/>
                          <a:ea typeface="Times New Roman"/>
                        </a:rPr>
                        <a:t>. au sol  : 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3,49 x 3,53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Surface brute au sol  :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</a:t>
                      </a:r>
                      <a:r>
                        <a:rPr lang="fr-FR" sz="900" b="1" baseline="0" dirty="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.32 m²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Hauteur passage :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2,15 m </a:t>
                      </a:r>
                      <a:r>
                        <a:rPr lang="fr-FR" sz="900" b="0" dirty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Hauteur totale :	</a:t>
                      </a:r>
                      <a:r>
                        <a:rPr lang="fr-FR" sz="900" baseline="0" dirty="0">
                          <a:latin typeface="Arial"/>
                          <a:ea typeface="Times New Roman"/>
                        </a:rPr>
                        <a:t>      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2,839 m </a:t>
                      </a:r>
                      <a:r>
                        <a:rPr lang="fr-FR" sz="900" b="0" dirty="0">
                          <a:latin typeface="Arial"/>
                          <a:ea typeface="Times New Roman"/>
                        </a:rPr>
                        <a:t>(avec platines métalliques)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Dimensions couverture toit  :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3,79 x 3,79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Surface projetée au sol :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14.36 m²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1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0" dirty="0">
                          <a:latin typeface="Arial"/>
                          <a:ea typeface="Times New Roman"/>
                        </a:rPr>
                        <a:t>Section des poteaux :               </a:t>
                      </a:r>
                      <a:r>
                        <a:rPr lang="fr-FR" sz="900" b="1" dirty="0">
                          <a:latin typeface="Arial"/>
                          <a:ea typeface="Times New Roman"/>
                        </a:rPr>
                        <a:t>140 x 120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517">
                <a:tc>
                  <a:txBody>
                    <a:bodyPr/>
                    <a:lstStyle/>
                    <a:p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Structure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 :  </a:t>
                      </a:r>
                    </a:p>
                    <a:p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 poteaux en épicéa thermo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chauffé moisé section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140 x 120 mm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charpente en épicéa </a:t>
                      </a:r>
                      <a:r>
                        <a:rPr lang="fr-FR" sz="900" kern="12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thermo chauffé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Poteaux livrés avec platine métallique à fixer au sol dur</a:t>
                      </a:r>
                    </a:p>
                    <a:p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Toit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Couverture en panneau Aluminium Composite Panel ( ACP )  épaisseur 3 mm, 2 faces alu et milieu composite PP polypropylène couleur foncée</a:t>
                      </a:r>
                      <a:endParaRPr lang="fr-FR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Parois 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Modèle sans paroi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9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b="1" u="sng" dirty="0">
                          <a:latin typeface="+mn-lt"/>
                          <a:ea typeface="Calibri"/>
                          <a:cs typeface="Times New Roman"/>
                        </a:rPr>
                        <a:t>Emballage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 palette 220 x 120 x 35 cm + 2 colis 350 x 12 x 16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Poids total : 300 Kg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463387" y="282898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2,839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945461" y="2523798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3,53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535235" y="322660"/>
            <a:ext cx="0" cy="19097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37407" y="8219386"/>
            <a:ext cx="2520280" cy="122635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4648" y="3728246"/>
            <a:ext cx="2522331" cy="144794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41" y="3061496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648" y="2535962"/>
            <a:ext cx="571500" cy="1089660"/>
          </a:xfrm>
          <a:prstGeom prst="rect">
            <a:avLst/>
          </a:prstGeom>
        </p:spPr>
      </p:pic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711236" y="2808343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3,49 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34032" y="9381962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3760161075886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58324" y="9380886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3760161072588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37" y="3161619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787646" y="1083023"/>
            <a:ext cx="2739092" cy="1319305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Pool House BLUETERM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Structure en bois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Toit en panneaux ACP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8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</a:t>
            </a:r>
            <a:r>
              <a:rPr lang="fr-FR" sz="14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:  </a:t>
            </a:r>
            <a:r>
              <a:rPr lang="fr-FR" sz="16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THB 3535.0</a:t>
            </a:r>
            <a:endParaRPr lang="fr-FR" sz="1600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2620239" y="2284838"/>
            <a:ext cx="914996" cy="4145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260351" y="2492127"/>
            <a:ext cx="2340416" cy="21760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40" name="Picture 2" descr="C:\Users\zdherrma\Dropbox\00 SU-Projet LDD\LDD_Partage\04 LDD-Chantiers\01 Concept\00 Templates Fiches Produits Système U\00 pictos tract\VF\Pictos JPEG\a monter.jpg">
            <a:extLst>
              <a:ext uri="{FF2B5EF4-FFF2-40B4-BE49-F238E27FC236}">
                <a16:creationId xmlns:a16="http://schemas.microsoft.com/office/drawing/2014/main" id="{F40A7551-0269-496E-B2C2-1F224B9E2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47456"/>
          <a:stretch>
            <a:fillRect/>
          </a:stretch>
        </p:blipFill>
        <p:spPr bwMode="auto">
          <a:xfrm>
            <a:off x="4587269" y="3088399"/>
            <a:ext cx="499693" cy="312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294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91</cp:revision>
  <cp:lastPrinted>2019-01-10T12:30:18Z</cp:lastPrinted>
  <dcterms:created xsi:type="dcterms:W3CDTF">2015-01-12T13:00:08Z</dcterms:created>
  <dcterms:modified xsi:type="dcterms:W3CDTF">2019-01-15T13:24:40Z</dcterms:modified>
</cp:coreProperties>
</file>