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76" d="100"/>
          <a:sy n="76" d="100"/>
        </p:scale>
        <p:origin x="3174" y="12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9" r="6408" b="9343"/>
          <a:stretch/>
        </p:blipFill>
        <p:spPr>
          <a:xfrm>
            <a:off x="546882" y="-144123"/>
            <a:ext cx="3459975" cy="2752376"/>
          </a:xfrm>
          <a:prstGeom prst="rect">
            <a:avLst/>
          </a:prstGeom>
        </p:spPr>
      </p:pic>
      <p:sp>
        <p:nvSpPr>
          <p:cNvPr id="94" name="Rectangle 93"/>
          <p:cNvSpPr/>
          <p:nvPr/>
        </p:nvSpPr>
        <p:spPr>
          <a:xfrm>
            <a:off x="4000504" y="873921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0" y="3872762"/>
            <a:ext cx="2520950" cy="364878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Une plus grande résistance et durabilité du bois grâce au procédé de traitement à très haute température dans un four à 215°C. Ce traitement est une technologie naturelle qui permet une stabilité dimensionnelle des pièces de bois ; les insectes n'attaquent plus le bois et les pièces n'absorbent plus l'humidité ambiante. Le bois ne nécessite plus qu'une coloration à des fins esthétiques, mais pas de traitement répétitif tous les ans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Respect de l'environnement : produit 100 % naturel et recyclable, processus écologique qui ne demande aucun produit chimique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Valorisation des essences de bois Françaises : technique qui permet de remplacer des bois tropicaux par les bois de nos forêts proches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Procédé qui entraîne une modification de la couleur du bois et de ses performances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Un seul traitement au départ suffit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Très faible entretien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Garantie : 10 ans contre l'attaque d'insectes et le pourrissement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Produit PEFC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113214" y="7734928"/>
            <a:ext cx="2520950" cy="818592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Poteaux livrés avec platines métalliques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/>
              <a:t>A installer sur une dalle béton ou des plots ou une terrasse bois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H="1">
            <a:off x="2574437" y="1980148"/>
            <a:ext cx="1368152" cy="57255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 flipV="1">
            <a:off x="606239" y="374440"/>
            <a:ext cx="0" cy="16982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H="1" flipV="1">
            <a:off x="699057" y="2085425"/>
            <a:ext cx="1800195" cy="38352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113884" y="7590912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024766" y="1136576"/>
            <a:ext cx="2572214" cy="1151494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Pergola THERMAUVENT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en bois thermo chauffé avec vantelles mobiles sur le toit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THO 3531 T</a:t>
            </a: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7272" y="2567198"/>
            <a:ext cx="571500" cy="10896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107" y="2930208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37299"/>
              </p:ext>
            </p:extLst>
          </p:nvPr>
        </p:nvGraphicFramePr>
        <p:xfrm>
          <a:off x="260350" y="3729039"/>
          <a:ext cx="3600450" cy="4516035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40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5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Hors–tout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passage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Largeur passage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b="0" u="none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3,41 x 3,13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2,17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2,05 m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2,89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10,67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5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Pergola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é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picéa traité haute température  avec  poteaux 12 x 12 cm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(2 pièces moisées de 12x 4 cm assemblées avec des tirefonds de 7 cm)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Couverture 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Brise vues à claire voie avec lames de bois THT orientables à fixer entre les pannes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traité haute température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Certification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PEFC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900">
                          <a:ea typeface="Calibri" pitchFamily="34" charset="0"/>
                          <a:cs typeface="Times New Roman" pitchFamily="18" charset="0"/>
                        </a:rPr>
                        <a:t>10 ans contre l'attaque d'insectes et le pourrissement</a:t>
                      </a:r>
                      <a:endParaRPr lang="fr-FR" sz="900" dirty="0"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domestique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45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Dimension du colis (LxPxH)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 x 120 x 45 cm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9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225 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3929066" y="8882090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/>
              <a:t>3760161079914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4905" y="1019305"/>
            <a:ext cx="548679" cy="212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2,17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124744" y="2347689"/>
            <a:ext cx="6096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3,13 m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986990" y="2434778"/>
            <a:ext cx="648518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3,41 m</a:t>
            </a:r>
          </a:p>
        </p:txBody>
      </p:sp>
      <p:pic>
        <p:nvPicPr>
          <p:cNvPr id="40" name="Picture 2" descr="C:\Users\zdherrma\Dropbox\00 SU-Projet LDD\LDD_Partage\04 LDD-Chantiers\01 Concept\00 Templates Fiches Produits Système U\00 pictos tract\VF\Pictos JPEG\a monter.jpg">
            <a:extLst>
              <a:ext uri="{FF2B5EF4-FFF2-40B4-BE49-F238E27FC236}">
                <a16:creationId xmlns:a16="http://schemas.microsoft.com/office/drawing/2014/main" id="{46EE63E4-449D-4AB2-A3B5-8E61EF9E8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47456"/>
          <a:stretch>
            <a:fillRect/>
          </a:stretch>
        </p:blipFill>
        <p:spPr bwMode="auto">
          <a:xfrm>
            <a:off x="4538544" y="2846183"/>
            <a:ext cx="679003" cy="424798"/>
          </a:xfrm>
          <a:prstGeom prst="rect">
            <a:avLst/>
          </a:prstGeom>
          <a:noFill/>
        </p:spPr>
      </p:pic>
      <p:sp>
        <p:nvSpPr>
          <p:cNvPr id="41" name="Rectangle 2">
            <a:extLst>
              <a:ext uri="{FF2B5EF4-FFF2-40B4-BE49-F238E27FC236}">
                <a16:creationId xmlns:a16="http://schemas.microsoft.com/office/drawing/2014/main" id="{C4C760B0-B540-461C-9544-06635D3EF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75" y="3169182"/>
            <a:ext cx="2026095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</a:t>
            </a:r>
            <a:r>
              <a:rPr lang="fr-FR" sz="1200" b="1" dirty="0">
                <a:latin typeface="Calibri" pitchFamily="34" charset="0"/>
                <a:cs typeface="Times New Roman" pitchFamily="18" charset="0"/>
              </a:rPr>
              <a:t>contractuelle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14950" y="8739214"/>
            <a:ext cx="1357322" cy="14287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86388" y="8882090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/>
              <a:t>3760161074841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340</Words>
  <Application>Microsoft Office PowerPoint</Application>
  <PresentationFormat>Format A4 (210 x 297 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SV</cp:lastModifiedBy>
  <cp:revision>87</cp:revision>
  <cp:lastPrinted>2018-04-24T07:25:39Z</cp:lastPrinted>
  <dcterms:created xsi:type="dcterms:W3CDTF">2015-01-12T13:00:08Z</dcterms:created>
  <dcterms:modified xsi:type="dcterms:W3CDTF">2019-01-02T13:11:59Z</dcterms:modified>
</cp:coreProperties>
</file>