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92" y="3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 descr="AV 3350 b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648" y="560512"/>
            <a:ext cx="3673827" cy="2296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05064" y="1065212"/>
            <a:ext cx="2591636" cy="11514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1" u="sng" dirty="0" smtClean="0"/>
              <a:t>Auvent  </a:t>
            </a:r>
            <a:r>
              <a:rPr lang="fr-FR" sz="1400" b="1" u="sng" dirty="0" err="1" smtClean="0"/>
              <a:t>monopente</a:t>
            </a:r>
            <a:r>
              <a:rPr lang="fr-FR" sz="1400" b="1" u="sng" dirty="0" smtClean="0"/>
              <a:t> ( pente 12° ) en section 120 x 120 mm</a:t>
            </a:r>
            <a:endParaRPr lang="ro-RO" sz="1400" dirty="0" smtClean="0"/>
          </a:p>
          <a:p>
            <a:pPr algn="ctr"/>
            <a:r>
              <a:rPr lang="fr-FR" sz="1400" b="1" u="sng" dirty="0" smtClean="0"/>
              <a:t>AV 3350 BM</a:t>
            </a:r>
            <a:endParaRPr lang="fr-FR" sz="1400" b="1" u="sng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fabriqué en </a:t>
            </a:r>
            <a:r>
              <a:rPr lang="ro-RO" sz="1100" dirty="0" smtClean="0">
                <a:ea typeface="Calibri" pitchFamily="34" charset="0"/>
                <a:cs typeface="Times New Roman" pitchFamily="18" charset="0"/>
              </a:rPr>
              <a:t>FRANCE</a:t>
            </a:r>
            <a:endParaRPr lang="fr-FR" sz="1100" dirty="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-Poteaux livrés avec platine métallique à fixer au sol dur.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-Assemblage avec tenon et mortaise et tourillons. Usinages sur centre en commande numérique.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492436"/>
              </p:ext>
            </p:extLst>
          </p:nvPr>
        </p:nvGraphicFramePr>
        <p:xfrm>
          <a:off x="260648" y="3440832"/>
          <a:ext cx="3456681" cy="6299431"/>
        </p:xfrm>
        <a:graphic>
          <a:graphicData uri="http://schemas.openxmlformats.org/drawingml/2006/table">
            <a:tbl>
              <a:tblPr/>
              <a:tblGrid>
                <a:gridCol w="3456681"/>
              </a:tblGrid>
              <a:tr h="138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2204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dirty="0" err="1" smtClean="0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. au sol : 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3 000 x 3 620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brute au sol :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10,86 m²    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passage 	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2 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200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mm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(avec platines métalliques) 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totale	 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210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mm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(avec platines métalliques) 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marL="2247900" indent="-2247900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Débords de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        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250 / 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à l’égout  (chevron)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  et 690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en pignon (panne)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couverture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3 250 x 5 000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projetée au sol: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               16,25 m²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3207093">
                <a:tc>
                  <a:txBody>
                    <a:bodyPr/>
                    <a:lstStyle/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Structure : 	2 poteaux en épicéa du nord contrecollé, traité insecticide et fongicide CTBP+ incolore, raboté 4 faces et chanfreiné. Humidité max.: 15 %. Section 120 x 120 mm.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                                  1 panne en bois de charpente (épicéa ou sapin massif), séché, raboté et traité insecticide et fongicide CTBP+ incolore, classe de résistance C24 assemblés avec liens en bois. Section 80 x 160 mm. 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                                  1 poutre </a:t>
                      </a:r>
                      <a:r>
                        <a:rPr lang="fr-FR" sz="800" dirty="0" err="1" smtClean="0">
                          <a:latin typeface="Times New Roman"/>
                          <a:ea typeface="Times New Roman"/>
                        </a:rPr>
                        <a:t>muraillère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en bois de charpente (épicéa ou sapin massif), séché, raboté et traité insecticide et fongicide CTBP+ incolore, classe de résistance C24. Section 95 x 45 mm. 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                                  2 sablières transversales en bois de charpente (épicéa ou sapin massif), séché, raboté et traité insecticide et fongicide CTBP+ incolore, classe de résistance C24 avec sabots métalliques côté mur. Section 95 x 45 mm. Bois certifié PEFC.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fr-FR" sz="800" baseline="0" dirty="0" smtClean="0">
                          <a:latin typeface="Times New Roman"/>
                          <a:ea typeface="Times New Roman"/>
                        </a:rPr>
                        <a:t>                          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Poteaux livrés avec platine métallique à fixer au sol </a:t>
                      </a:r>
                      <a:r>
                        <a:rPr lang="fr-FR" sz="800" dirty="0" err="1" smtClean="0">
                          <a:latin typeface="Times New Roman"/>
                          <a:ea typeface="Times New Roman"/>
                        </a:rPr>
                        <a:t>dur.System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de fixation contre le mur non-fourni.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 </a:t>
                      </a:r>
                    </a:p>
                    <a:p>
                      <a:pPr marL="893445" marR="304800" indent="-895350" algn="l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Chevrons : 	Bois de charpente en épicéa / sapin massif, séché, raboté et traité insecticide et</a:t>
                      </a:r>
                      <a:r>
                        <a:rPr lang="fr-FR" sz="8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fongicide CTBP+ incolore, classe de résistance C24 ; section 95 x 45 mm.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Couverture : 	Chevrons recouverts par volige en planches rabotées avec rainure languette en sapin massif épaisseur 15 </a:t>
                      </a:r>
                      <a:r>
                        <a:rPr lang="fr-FR" sz="800" dirty="0" err="1" smtClean="0">
                          <a:latin typeface="Times New Roman"/>
                          <a:ea typeface="Times New Roman"/>
                        </a:rPr>
                        <a:t>mm.</a:t>
                      </a:r>
                      <a:r>
                        <a:rPr lang="ro-RO" sz="8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Feutre voile de verre minéralisé type ONDUCHAPE VV en rouleau largeur 1 m, norme NF, couleur rouge foncé</a:t>
                      </a:r>
                      <a:r>
                        <a:rPr lang="ro-RO" sz="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Garantie : 10 ans</a:t>
                      </a:r>
                      <a:r>
                        <a:rPr lang="ro-RO" sz="8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fr-FR" sz="80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                                   Décorations façades et latérale en bois massif.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284984" y="1568624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</a:t>
            </a:r>
            <a:r>
              <a:rPr lang="ro-RO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21</a:t>
            </a: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04664" y="2720752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3,25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2852936" y="2720752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5,00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3356992" y="1064568"/>
            <a:ext cx="0" cy="129614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332656" y="2432720"/>
            <a:ext cx="1728192" cy="72008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V="1">
            <a:off x="2060848" y="2360712"/>
            <a:ext cx="1296144" cy="7920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60</Words>
  <Application>Microsoft Office PowerPoint</Application>
  <PresentationFormat>Format A4 (210 x 297 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util-ssl1</cp:lastModifiedBy>
  <cp:revision>49</cp:revision>
  <dcterms:created xsi:type="dcterms:W3CDTF">2015-01-12T13:00:08Z</dcterms:created>
  <dcterms:modified xsi:type="dcterms:W3CDTF">2016-01-05T10:47:29Z</dcterms:modified>
</cp:coreProperties>
</file>