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86" y="199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8BAAB-955D-4E43-A7FA-3FEAEC5DD37D}" type="datetimeFigureOut">
              <a:rPr lang="ro-RO" smtClean="0"/>
              <a:pPr/>
              <a:t>12.01.2016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9C51D-6D8D-4786-8FF9-94AB7F0A3724}" type="slidenum">
              <a:rPr lang="ro-RO" smtClean="0"/>
              <a:pPr/>
              <a:t>‹N°›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4389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9C51D-6D8D-4786-8FF9-94AB7F0A3724}" type="slidenum">
              <a:rPr lang="ro-RO" smtClean="0"/>
              <a:pPr/>
              <a:t>1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12.01.2016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12.01.2016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12.01.2016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12.01.2016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12.01.2016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12.01.2016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12.01.2016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12.01.2016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12.01.2016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12.01.2016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12.01.2016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12.01.2016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SJ-TFD dougla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8640" y="1064568"/>
            <a:ext cx="3140968" cy="2054526"/>
          </a:xfrm>
          <a:prstGeom prst="rect">
            <a:avLst/>
          </a:prstGeom>
        </p:spPr>
      </p:pic>
      <p:grpSp>
        <p:nvGrpSpPr>
          <p:cNvPr id="22" name="Groupe 5"/>
          <p:cNvGrpSpPr/>
          <p:nvPr/>
        </p:nvGrpSpPr>
        <p:grpSpPr>
          <a:xfrm>
            <a:off x="4130191" y="2972237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4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5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6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76700" y="1065213"/>
            <a:ext cx="2520000" cy="720000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Table </a:t>
            </a:r>
            <a:r>
              <a:rPr lang="fr-FR" sz="1400" b="1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forestiere</a:t>
            </a:r>
            <a:endParaRPr lang="fr-FR" sz="1400" b="1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SJ-TFD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76672" y="10209584"/>
            <a:ext cx="6192987" cy="26636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-</a:t>
            </a:r>
            <a:r>
              <a:rPr lang="en-GB" sz="1100" b="1" i="1" dirty="0" err="1" smtClean="0"/>
              <a:t>Descriptif</a:t>
            </a:r>
            <a:r>
              <a:rPr lang="en-GB" sz="1100" b="1" i="1" dirty="0" smtClean="0"/>
              <a:t> :</a:t>
            </a:r>
            <a:endParaRPr lang="ro-RO" sz="1100" b="1" dirty="0" smtClean="0"/>
          </a:p>
          <a:p>
            <a:r>
              <a:rPr lang="en-GB" sz="1100" b="1" dirty="0" smtClean="0"/>
              <a:t> </a:t>
            </a:r>
            <a:endParaRPr lang="ro-RO" sz="1100" dirty="0" smtClean="0"/>
          </a:p>
          <a:p>
            <a:pPr lvl="0"/>
            <a:r>
              <a:rPr lang="fr-FR" sz="1100" b="1" dirty="0" smtClean="0"/>
              <a:t>Douglas purgé d’aubier qualité C24 naturellement durable ;</a:t>
            </a:r>
            <a:endParaRPr lang="ro-RO" sz="1100" dirty="0" smtClean="0"/>
          </a:p>
          <a:p>
            <a:r>
              <a:rPr lang="fr-FR" sz="1100" b="1" dirty="0" smtClean="0"/>
              <a:t> </a:t>
            </a:r>
            <a:endParaRPr lang="ro-RO" sz="1100" dirty="0" smtClean="0"/>
          </a:p>
          <a:p>
            <a:pPr lvl="0"/>
            <a:r>
              <a:rPr lang="fr-FR" sz="1100" b="1" dirty="0" smtClean="0"/>
              <a:t>longueur 1 900 mm   -    hauteur : 750 mm  -   largeur : 1 450 mm ;</a:t>
            </a:r>
            <a:endParaRPr lang="ro-RO" sz="1100" dirty="0" smtClean="0"/>
          </a:p>
          <a:p>
            <a:r>
              <a:rPr lang="fr-FR" sz="1100" b="1" dirty="0" smtClean="0"/>
              <a:t> </a:t>
            </a:r>
            <a:endParaRPr lang="ro-RO" sz="1100" dirty="0" smtClean="0"/>
          </a:p>
          <a:p>
            <a:pPr lvl="0"/>
            <a:r>
              <a:rPr lang="fr-FR" sz="1100" b="1" dirty="0" smtClean="0"/>
              <a:t>dimensions du plateau : 890 x 1 900 mm ;</a:t>
            </a:r>
            <a:endParaRPr lang="ro-RO" sz="1100" dirty="0" smtClean="0"/>
          </a:p>
          <a:p>
            <a:r>
              <a:rPr lang="fr-FR" sz="1100" b="1" dirty="0" smtClean="0"/>
              <a:t> </a:t>
            </a:r>
            <a:endParaRPr lang="ro-RO" sz="1100" dirty="0" smtClean="0"/>
          </a:p>
          <a:p>
            <a:pPr lvl="0"/>
            <a:r>
              <a:rPr lang="fr-FR" sz="1100" b="1" dirty="0" smtClean="0"/>
              <a:t>section bois plateau, assises et structure : </a:t>
            </a:r>
            <a:r>
              <a:rPr lang="fr-FR" sz="1100" b="1" u="sng" dirty="0" smtClean="0"/>
              <a:t>120 x 45 mm</a:t>
            </a:r>
            <a:r>
              <a:rPr lang="fr-FR" sz="1100" b="1" dirty="0" smtClean="0"/>
              <a:t> ;</a:t>
            </a:r>
            <a:endParaRPr lang="ro-RO" sz="1100" dirty="0" smtClean="0"/>
          </a:p>
          <a:p>
            <a:r>
              <a:rPr lang="fr-FR" sz="1100" b="1" dirty="0" smtClean="0"/>
              <a:t> </a:t>
            </a:r>
            <a:endParaRPr lang="ro-RO" sz="1100" dirty="0" smtClean="0"/>
          </a:p>
          <a:p>
            <a:pPr lvl="0"/>
            <a:r>
              <a:rPr lang="fr-FR" sz="1100" b="1" dirty="0" smtClean="0"/>
              <a:t>poids : 90 kg.  Dimensions palette de 4 tables : 80 x 60 x 200 cm.</a:t>
            </a:r>
            <a:endParaRPr lang="ro-RO" sz="1100" dirty="0" smtClean="0"/>
          </a:p>
          <a:p>
            <a:r>
              <a:rPr lang="fr-FR" sz="1100" b="1" dirty="0" smtClean="0"/>
              <a:t> </a:t>
            </a:r>
            <a:endParaRPr lang="ro-RO" sz="1100" dirty="0" smtClean="0"/>
          </a:p>
          <a:p>
            <a:pPr lvl="0"/>
            <a:r>
              <a:rPr lang="fr-FR" sz="1100" b="1" dirty="0" smtClean="0"/>
              <a:t>livrée en kit à monter.</a:t>
            </a:r>
          </a:p>
          <a:p>
            <a:pPr lvl="0"/>
            <a:r>
              <a:rPr lang="fr-FR" sz="1100" b="1" dirty="0" smtClean="0"/>
              <a:t>Bois</a:t>
            </a:r>
            <a:r>
              <a:rPr lang="fr-FR" sz="1100" dirty="0" smtClean="0"/>
              <a:t> douglas et </a:t>
            </a:r>
            <a:r>
              <a:rPr lang="fr-FR" sz="1100" b="1" dirty="0" smtClean="0"/>
              <a:t>plateau composé de</a:t>
            </a:r>
            <a:r>
              <a:rPr lang="fr-FR" sz="1100" dirty="0" smtClean="0"/>
              <a:t> </a:t>
            </a:r>
            <a:r>
              <a:rPr lang="fr-FR" sz="1100" b="1" dirty="0" smtClean="0"/>
              <a:t>7 lames</a:t>
            </a:r>
            <a:endParaRPr lang="ro-RO" sz="1100" dirty="0"/>
          </a:p>
        </p:txBody>
      </p:sp>
      <p:pic>
        <p:nvPicPr>
          <p:cNvPr id="30" name="Image 1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429000" y="2072680"/>
            <a:ext cx="64851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0,75 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188640" y="2864768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1,9 m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2276872" y="2936776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1,45 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3356992" y="1424608"/>
            <a:ext cx="0" cy="103867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 flipV="1">
            <a:off x="1268760" y="2504728"/>
            <a:ext cx="1872208" cy="72008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H="1" flipV="1">
            <a:off x="116632" y="2288704"/>
            <a:ext cx="1080122" cy="100811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077517" y="3873501"/>
            <a:ext cx="2520133" cy="1511547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900" dirty="0" smtClean="0">
                <a:ea typeface="Calibri" pitchFamily="34" charset="0"/>
                <a:cs typeface="Times New Roman" pitchFamily="18" charset="0"/>
              </a:rPr>
              <a:t>Facile à entretenir;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900" dirty="0" smtClean="0"/>
              <a:t>P</a:t>
            </a:r>
            <a:r>
              <a:rPr lang="ro-RO" sz="900" dirty="0" smtClean="0"/>
              <a:t>roduit 100 % </a:t>
            </a:r>
            <a:r>
              <a:rPr lang="ro-RO" sz="900" b="1" dirty="0" smtClean="0"/>
              <a:t>français</a:t>
            </a:r>
            <a:r>
              <a:rPr lang="fr-FR" sz="900" dirty="0" smtClean="0"/>
              <a:t>;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900" dirty="0" smtClean="0"/>
              <a:t>Section bois plateau, assises et structure  </a:t>
            </a:r>
            <a:r>
              <a:rPr lang="fr-FR" sz="900" b="1" dirty="0" smtClean="0"/>
              <a:t>120 x 45 mm;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900" b="1" dirty="0" smtClean="0">
                <a:ea typeface="Calibri"/>
                <a:cs typeface="Times New Roman"/>
              </a:rPr>
              <a:t>Douglas</a:t>
            </a:r>
            <a:r>
              <a:rPr lang="fr-FR" sz="900" dirty="0" smtClean="0">
                <a:ea typeface="Calibri"/>
                <a:cs typeface="Times New Roman"/>
              </a:rPr>
              <a:t> purgé d’aubier qualité C24 naturellement durable;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900" b="1" dirty="0" smtClean="0">
                <a:ea typeface="Calibri"/>
                <a:cs typeface="Times New Roman"/>
              </a:rPr>
              <a:t>Bois </a:t>
            </a:r>
            <a:r>
              <a:rPr lang="fr-FR" sz="900" dirty="0" smtClean="0">
                <a:ea typeface="Calibri"/>
                <a:cs typeface="Times New Roman"/>
              </a:rPr>
              <a:t>sélectionné afin de conférer à la table une très grande durabilité dans le temps;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endParaRPr lang="fr-FR" sz="900" dirty="0" smtClean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endParaRPr lang="fr-FR" sz="900" b="1" dirty="0" smtClean="0"/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endParaRPr lang="fr-FR" sz="900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9" name="Tableau 26"/>
          <p:cNvGraphicFramePr>
            <a:graphicFrameLocks noGrp="1"/>
          </p:cNvGraphicFramePr>
          <p:nvPr/>
        </p:nvGraphicFramePr>
        <p:xfrm>
          <a:off x="260350" y="3729039"/>
          <a:ext cx="3627036" cy="3985029"/>
        </p:xfrm>
        <a:graphic>
          <a:graphicData uri="http://schemas.openxmlformats.org/drawingml/2006/table">
            <a:tbl>
              <a:tblPr/>
              <a:tblGrid>
                <a:gridCol w="1080418"/>
                <a:gridCol w="2546618"/>
              </a:tblGrid>
              <a:tr h="19727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74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Hors –tout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fr-FR" sz="900" b="0" dirty="0" smtClean="0"/>
                        <a:t>Dimensions du plateau 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fr-FR" sz="900" b="0" dirty="0" smtClean="0"/>
                        <a:t>Section bois plateau, assises et structure 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Surface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Extérieure</a:t>
                      </a: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1,9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1,45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0,75 m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/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0" dirty="0" smtClean="0"/>
                        <a:t>890 x 1 900 mm </a:t>
                      </a:r>
                      <a:endParaRPr lang="fr-FR" sz="9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0" u="none" dirty="0" smtClean="0"/>
                        <a:t>120 x 45 mm </a:t>
                      </a:r>
                      <a:endParaRPr lang="fr-FR" sz="900" b="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0,75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2,75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m²</a:t>
                      </a: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0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21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Matière</a:t>
                      </a: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Douglas purgé d’aubier qualité C24 naturellement durable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Garantie</a:t>
                      </a: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2 ans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Recommandation d'utilisation</a:t>
                      </a: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Usage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domestique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Fabricant</a:t>
                      </a: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FORESTA</a:t>
                      </a: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0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5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0">
                          <a:latin typeface="Calibri"/>
                          <a:ea typeface="Calibri"/>
                          <a:cs typeface="Times New Roman"/>
                        </a:rPr>
                        <a:t>Dimension du colis (LxPxH)</a:t>
                      </a: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0" dirty="0" smtClean="0"/>
                        <a:t>palette de 4 tables : 80 x 60 x 200 cm.</a:t>
                      </a:r>
                      <a:endParaRPr lang="fr-FR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Poids du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palette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90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kg</a:t>
                      </a:r>
                    </a:p>
                  </a:txBody>
                  <a:tcPr marL="38523" marR="3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pic>
        <p:nvPicPr>
          <p:cNvPr id="27" name="Picture 26" descr="Untitled-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09120" y="6465168"/>
            <a:ext cx="1502296" cy="1216703"/>
          </a:xfrm>
          <a:prstGeom prst="rect">
            <a:avLst/>
          </a:prstGeom>
        </p:spPr>
      </p:pic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045990" y="5745087"/>
            <a:ext cx="2520950" cy="423043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sz="1100" b="1" dirty="0" smtClean="0">
                <a:ea typeface="Calibri" pitchFamily="34" charset="0"/>
                <a:cs typeface="Times New Roman" pitchFamily="18" charset="0"/>
              </a:rPr>
              <a:t>GENCOD: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ro-RO" sz="1100" dirty="0" smtClean="0">
                <a:ea typeface="Calibri" pitchFamily="34" charset="0"/>
                <a:cs typeface="Times New Roman" pitchFamily="18" charset="0"/>
              </a:rPr>
              <a:t>LDD - 3760161072212</a:t>
            </a: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95</Words>
  <Application>Microsoft Office PowerPoint</Application>
  <PresentationFormat>Format A4 (210 x 297 mm)</PresentationFormat>
  <Paragraphs>71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util-ssl1</cp:lastModifiedBy>
  <cp:revision>28</cp:revision>
  <dcterms:created xsi:type="dcterms:W3CDTF">2015-01-12T13:00:08Z</dcterms:created>
  <dcterms:modified xsi:type="dcterms:W3CDTF">2016-01-12T07:21:57Z</dcterms:modified>
</cp:coreProperties>
</file>