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08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 descr="AM 3350 ST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12368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" name="Rectangle 91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grpSp>
        <p:nvGrpSpPr>
          <p:cNvPr id="22" name="Groupe 5"/>
          <p:cNvGrpSpPr/>
          <p:nvPr/>
        </p:nvGrpSpPr>
        <p:grpSpPr>
          <a:xfrm>
            <a:off x="4130191" y="2972237"/>
            <a:ext cx="1621957" cy="332703"/>
            <a:chOff x="-3502416" y="3540180"/>
            <a:chExt cx="3913934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4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4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5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076700" y="1065212"/>
            <a:ext cx="2520000" cy="11514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u="sng" dirty="0" smtClean="0"/>
              <a:t>Auvent  </a:t>
            </a:r>
            <a:r>
              <a:rPr lang="fr-FR" sz="1400" b="1" u="sng" dirty="0" err="1" smtClean="0"/>
              <a:t>monopente</a:t>
            </a:r>
            <a:endParaRPr lang="fr-FR" sz="1400" b="1" u="sng" dirty="0" smtClean="0"/>
          </a:p>
          <a:p>
            <a:pPr algn="ctr"/>
            <a:r>
              <a:rPr lang="fr-FR" sz="1400" b="1" u="sng" dirty="0" smtClean="0"/>
              <a:t> ( pente 12° ) adossant en section 120 x 120 mm</a:t>
            </a:r>
            <a:endParaRPr lang="ro-RO" sz="1400" dirty="0" smtClean="0"/>
          </a:p>
          <a:p>
            <a:pPr algn="ctr"/>
            <a:r>
              <a:rPr lang="fr-FR" sz="1400" b="1" u="sng" dirty="0" smtClean="0"/>
              <a:t>AM 3350 STL</a:t>
            </a:r>
            <a:endParaRPr lang="fr-FR" sz="1400" b="1" u="sng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- Produit fabriqué en </a:t>
            </a:r>
            <a:r>
              <a:rPr lang="ro-RO" sz="1100" dirty="0" smtClean="0">
                <a:ea typeface="Calibri" pitchFamily="34" charset="0"/>
                <a:cs typeface="Times New Roman" pitchFamily="18" charset="0"/>
              </a:rPr>
              <a:t>FRANCE</a:t>
            </a:r>
            <a:endParaRPr lang="fr-FR" sz="1100" dirty="0" smtClean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fr-FR" sz="1100" smtClean="0">
                <a:ea typeface="Calibri"/>
                <a:cs typeface="Times New Roman"/>
              </a:rPr>
              <a:t>-</a:t>
            </a:r>
            <a:r>
              <a:rPr lang="fr-FR" sz="1100" dirty="0" smtClean="0">
                <a:ea typeface="Calibri"/>
                <a:cs typeface="Times New Roman"/>
              </a:rPr>
              <a:t>Poteaux livrés avec platine métallique à fixer au sol dur.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-Assemblage avec tenon et mortaise et tourillons. Usinages sur centre en commande numérique.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 </a:t>
            </a:r>
          </a:p>
          <a:p>
            <a:pPr>
              <a:lnSpc>
                <a:spcPct val="115000"/>
              </a:lnSpc>
            </a:pPr>
            <a:endParaRPr lang="fr-FR" sz="1100" dirty="0" smtClean="0">
              <a:ea typeface="Calibri"/>
              <a:cs typeface="Times New Roman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A installer sur dalle béton</a:t>
            </a:r>
          </a:p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577776"/>
              </p:ext>
            </p:extLst>
          </p:nvPr>
        </p:nvGraphicFramePr>
        <p:xfrm>
          <a:off x="260648" y="3440832"/>
          <a:ext cx="3456681" cy="6012110"/>
        </p:xfrm>
        <a:graphic>
          <a:graphicData uri="http://schemas.openxmlformats.org/drawingml/2006/table">
            <a:tbl>
              <a:tblPr/>
              <a:tblGrid>
                <a:gridCol w="3456681"/>
              </a:tblGrid>
              <a:tr h="140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1690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</a:t>
                      </a:r>
                      <a:r>
                        <a:rPr lang="fr-FR" sz="900" dirty="0" err="1" smtClean="0">
                          <a:latin typeface="Arial"/>
                          <a:ea typeface="Times New Roman"/>
                        </a:rPr>
                        <a:t>ext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. au sol : 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3 000 x 3 620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Surface brute au sol :     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10,86 m²    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passage 	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2 200 </a:t>
                      </a:r>
                      <a:r>
                        <a:rPr lang="fr-FR" sz="1050" b="1" dirty="0" err="1" smtClean="0">
                          <a:latin typeface="Arial"/>
                          <a:ea typeface="Times New Roman"/>
                        </a:rPr>
                        <a:t>mmm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totale	 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3 192 mm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marL="2247900" indent="-2247900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Débords de toit :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900" b="1" baseline="0" dirty="0" smtClean="0">
                          <a:latin typeface="Arial"/>
                          <a:ea typeface="Times New Roman"/>
                        </a:rPr>
                        <a:t>           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250 / 0 mm </a:t>
                      </a:r>
                      <a:r>
                        <a:rPr lang="fr-FR" sz="1050" dirty="0" smtClean="0">
                          <a:latin typeface="Arial"/>
                          <a:ea typeface="Times New Roman"/>
                        </a:rPr>
                        <a:t>à l’égout(chevron)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  et 690 mm </a:t>
                      </a:r>
                      <a:r>
                        <a:rPr lang="fr-FR" sz="1050" dirty="0" smtClean="0">
                          <a:latin typeface="Arial"/>
                          <a:ea typeface="Times New Roman"/>
                        </a:rPr>
                        <a:t>en</a:t>
                      </a:r>
                      <a:r>
                        <a:rPr lang="fr-FR" sz="1050" baseline="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050" dirty="0" smtClean="0">
                          <a:latin typeface="Arial"/>
                          <a:ea typeface="Times New Roman"/>
                        </a:rPr>
                        <a:t>pignon (panne)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couverture toit :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3 250 x 5 000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Surface projetée au sol: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16,25 m²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3932104">
                <a:tc>
                  <a:txBody>
                    <a:bodyPr/>
                    <a:lstStyle/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Structure : 	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2 poteaux en épicéa du nord contrecollé, traité insecticide et fongicide CTBP+ incolore, raboté 4 faces et chanfreiné. Humidité max.: 15 %. Section 120 x 120 mm.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1 panne en bois de charpente (épicéa ou sapin massif), classe de résistance C24 assemblés avec liens en bois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.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Section 80 x 160 mm. 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1 poutre </a:t>
                      </a:r>
                      <a:r>
                        <a:rPr lang="fr-FR" sz="900" dirty="0" err="1" smtClean="0">
                          <a:latin typeface="Arial"/>
                          <a:ea typeface="Times New Roman"/>
                        </a:rPr>
                        <a:t>muraillère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 en bois de charpente (épicéa ou sapin massif), séché, raboté et traité insecticide et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fongicide CTBP+ incolore, classe de résistance C24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.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Section 95 x 45 mm. 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2 sablières transversales en bois de charpente (épicéa ou sapin massif), séché, raboté et traité insecticide et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fongicide CTBP+ incolore, classe de résistance C24 avec sabots métalliques côté mur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.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Section 95 x 45 mm. 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System de fixation contre le mur non-fourni.</a:t>
                      </a:r>
                      <a:endParaRPr lang="fr-FR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Chevrons :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Bois de charpente en épicéa / sapin massif, séché, raboté et traité insecticide et</a:t>
                      </a:r>
                      <a:r>
                        <a:rPr lang="fr-FR" sz="900" b="1" baseline="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fongicide CTBP+ incolore, classe de résistance C24 ; section 95 x 45 mm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3356992" y="1928664"/>
            <a:ext cx="64851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3,19 m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404664" y="2720752"/>
            <a:ext cx="609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3,25 m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2852936" y="2720752"/>
            <a:ext cx="575915" cy="2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5,00 m</a:t>
            </a:r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flipV="1">
            <a:off x="3356992" y="1064568"/>
            <a:ext cx="0" cy="129614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>
            <a:off x="332656" y="2432720"/>
            <a:ext cx="1728192" cy="72008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" name="AutoShape 11"/>
          <p:cNvCxnSpPr>
            <a:cxnSpLocks noChangeShapeType="1"/>
          </p:cNvCxnSpPr>
          <p:nvPr/>
        </p:nvCxnSpPr>
        <p:spPr bwMode="auto">
          <a:xfrm flipV="1">
            <a:off x="2276872" y="2432720"/>
            <a:ext cx="1080120" cy="72008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3" name="Rectangle 42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66</Words>
  <Application>Microsoft Office PowerPoint</Application>
  <PresentationFormat>Format A4 (210 x 297 mm)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util-ssl1</cp:lastModifiedBy>
  <cp:revision>42</cp:revision>
  <dcterms:created xsi:type="dcterms:W3CDTF">2015-01-12T13:00:08Z</dcterms:created>
  <dcterms:modified xsi:type="dcterms:W3CDTF">2015-11-03T08:38:55Z</dcterms:modified>
</cp:coreProperties>
</file>