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669088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02.01.2019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4000504" y="8667776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3483528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Une plus grande résistance et durabilité du bois grâce au procédé de traitement à très haute température dans un four à 215°C. Ce traitement est une technologie naturelle qui permet une stabilité dimensionnelle des pièces de bois ; les insectes n'attaquent plus le bois et les pièces n'absorbent plus l'humidité ambiante. Le bois ne nécessite plus qu'une coloration à des fins esthétiques, mais pas de traitement répétitif tous les ans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Respect de l'environnement : produit 100 % naturel et recyclable, processus écologique qui ne demande aucun produit chimique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Valorisation des essences de bois Françaises : technique qui permet de remplacer des bois tropicaux par les bois de nos forêts proches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Procédé qui entraîne une modification de la couleur du bois et de ses performances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Un seul traitement au départ suffit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Très faible entretien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Garantie : 10 ans contre l'attaque d'insectes et le pourrissement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Produit PEFC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Produit fabriqué en FRANCE</a:t>
            </a: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113214" y="7721556"/>
            <a:ext cx="2520950" cy="818592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Poteaux livrés avec platines métalliques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/>
              <a:t>A installer sur une dalle béton ou des plots ou une terrasse bois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Rectangle 42"/>
          <p:cNvSpPr/>
          <p:nvPr/>
        </p:nvSpPr>
        <p:spPr>
          <a:xfrm>
            <a:off x="4113884" y="757321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024766" y="1136576"/>
            <a:ext cx="2572214" cy="1151494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Pergola THERMAUVENT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en bois thermo chauffé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avec vantelles mobiles sur le toit et un mur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THO 3531 VT</a:t>
            </a: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7272" y="2567198"/>
            <a:ext cx="571500" cy="108966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107" y="2930208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52558"/>
              </p:ext>
            </p:extLst>
          </p:nvPr>
        </p:nvGraphicFramePr>
        <p:xfrm>
          <a:off x="260350" y="3729039"/>
          <a:ext cx="3600450" cy="4979966"/>
        </p:xfrm>
        <a:graphic>
          <a:graphicData uri="http://schemas.openxmlformats.org/drawingml/2006/table">
            <a:tbl>
              <a:tblPr/>
              <a:tblGrid>
                <a:gridCol w="10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40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5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Hors–tout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passage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Largeur passage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b="0" u="none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b="1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3,41 x 3,13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2,17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2,05 m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2,89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10,67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5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Pergola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en é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picéa traité haute température  avec  poteaux 12 x 12 cm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( 2 pièces moisées de 12 x 4 cm assemblées avec des tirefonds de 7 cm)</a:t>
                      </a:r>
                      <a:endParaRPr lang="fr-FR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Couverture et côté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Brise vues à claire voie avec lames de bois THT orientables à fixer entre les poteaux pour obtenir la fermeture d'une paroi latérale et du toit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traité haute température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Certification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PEFC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lvl="0" indent="-825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900">
                          <a:ea typeface="Calibri" pitchFamily="34" charset="0"/>
                          <a:cs typeface="Times New Roman" pitchFamily="18" charset="0"/>
                        </a:rPr>
                        <a:t>10 ans contre l'attaque d'insectes et le pourrissement</a:t>
                      </a:r>
                      <a:endParaRPr lang="fr-FR" sz="900" dirty="0"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domestique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45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Dimension du colis (LxPxH)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340 x 21 x 130 cm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320 x 21 x 130 cm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220 x 78 x 50 cm</a:t>
                      </a:r>
                      <a:endParaRPr lang="fr-FR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9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280 kg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4000504" y="8810652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/>
              <a:t>3760161079938</a:t>
            </a:r>
          </a:p>
        </p:txBody>
      </p:sp>
      <p:cxnSp>
        <p:nvCxnSpPr>
          <p:cNvPr id="21" name="AutoShape 11"/>
          <p:cNvCxnSpPr>
            <a:cxnSpLocks noChangeShapeType="1"/>
          </p:cNvCxnSpPr>
          <p:nvPr/>
        </p:nvCxnSpPr>
        <p:spPr bwMode="auto">
          <a:xfrm flipV="1">
            <a:off x="525114" y="258889"/>
            <a:ext cx="0" cy="191363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-71008" y="1366798"/>
            <a:ext cx="548679" cy="212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2,17 m</a:t>
            </a:r>
          </a:p>
        </p:txBody>
      </p:sp>
      <p:cxnSp>
        <p:nvCxnSpPr>
          <p:cNvPr id="32" name="AutoShape 11"/>
          <p:cNvCxnSpPr>
            <a:cxnSpLocks noChangeShapeType="1"/>
          </p:cNvCxnSpPr>
          <p:nvPr/>
        </p:nvCxnSpPr>
        <p:spPr bwMode="auto">
          <a:xfrm flipH="1">
            <a:off x="2618101" y="2172520"/>
            <a:ext cx="1368152" cy="57255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" name="AutoShape 11"/>
          <p:cNvCxnSpPr>
            <a:cxnSpLocks noChangeShapeType="1"/>
          </p:cNvCxnSpPr>
          <p:nvPr/>
        </p:nvCxnSpPr>
        <p:spPr bwMode="auto">
          <a:xfrm flipH="1" flipV="1">
            <a:off x="434006" y="2297010"/>
            <a:ext cx="2088231" cy="42790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01538" y="2635232"/>
            <a:ext cx="60960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3,13 m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020210" y="2582696"/>
            <a:ext cx="648518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3,41 m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0A605542-3F35-4988-9F3B-B1A51780E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75" y="3169182"/>
            <a:ext cx="2026095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</a:t>
            </a:r>
            <a:r>
              <a:rPr lang="fr-FR" sz="1200" b="1" dirty="0">
                <a:latin typeface="Calibri" pitchFamily="34" charset="0"/>
                <a:cs typeface="Times New Roman" pitchFamily="18" charset="0"/>
              </a:rPr>
              <a:t>contractuelle</a:t>
            </a:r>
          </a:p>
        </p:txBody>
      </p:sp>
      <p:pic>
        <p:nvPicPr>
          <p:cNvPr id="40" name="Picture 2" descr="C:\Users\zdherrma\Dropbox\00 SU-Projet LDD\LDD_Partage\04 LDD-Chantiers\01 Concept\00 Templates Fiches Produits Système U\00 pictos tract\VF\Pictos JPEG\a monter.jpg">
            <a:extLst>
              <a:ext uri="{FF2B5EF4-FFF2-40B4-BE49-F238E27FC236}">
                <a16:creationId xmlns:a16="http://schemas.microsoft.com/office/drawing/2014/main" id="{29E75312-2ACF-42C7-96F3-BE4D60FFF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47456"/>
          <a:stretch>
            <a:fillRect/>
          </a:stretch>
        </p:blipFill>
        <p:spPr bwMode="auto">
          <a:xfrm>
            <a:off x="4538544" y="2846183"/>
            <a:ext cx="679003" cy="42479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5214950" y="8667776"/>
            <a:ext cx="1428760" cy="14287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86388" y="8810652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/>
              <a:t>3760161072205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A97F5EF-92D4-409A-9F53-D0E0B13185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96" y="86877"/>
            <a:ext cx="2611157" cy="19583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367</Words>
  <Application>Microsoft Office PowerPoint</Application>
  <PresentationFormat>Format A4 (210 x 297 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SV</cp:lastModifiedBy>
  <cp:revision>86</cp:revision>
  <cp:lastPrinted>2018-03-01T13:46:14Z</cp:lastPrinted>
  <dcterms:created xsi:type="dcterms:W3CDTF">2015-01-12T13:00:08Z</dcterms:created>
  <dcterms:modified xsi:type="dcterms:W3CDTF">2019-01-02T13:12:55Z</dcterms:modified>
</cp:coreProperties>
</file>