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3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4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699" y="1065212"/>
            <a:ext cx="2597589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r>
              <a:rPr lang="fr-FR" sz="1400" b="1" u="sng" dirty="0" smtClean="0"/>
              <a:t> ( pente 12° ) en section 120 x 120 mm</a:t>
            </a:r>
            <a:endParaRPr lang="ro-RO" sz="1400" dirty="0" smtClean="0"/>
          </a:p>
          <a:p>
            <a:pPr algn="ctr"/>
            <a:r>
              <a:rPr lang="fr-FR" sz="1400" b="1" u="sng" dirty="0" smtClean="0"/>
              <a:t>AV </a:t>
            </a:r>
            <a:r>
              <a:rPr lang="ro-RO" sz="1400" b="1" u="sng" dirty="0" smtClean="0"/>
              <a:t>4563</a:t>
            </a:r>
            <a:r>
              <a:rPr lang="fr-FR" sz="1400" b="1" u="sng" dirty="0" smtClean="0"/>
              <a:t> </a:t>
            </a:r>
            <a:r>
              <a:rPr lang="fr-FR" sz="1400" b="1" u="sng" dirty="0" smtClean="0"/>
              <a:t>BM</a:t>
            </a:r>
            <a:endParaRPr lang="fr-FR" sz="1400" b="1" u="sng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</a:t>
            </a:r>
            <a:r>
              <a:rPr lang="ro-RO" sz="1100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11"/>
              </p:ext>
            </p:extLst>
          </p:nvPr>
        </p:nvGraphicFramePr>
        <p:xfrm>
          <a:off x="260648" y="3440832"/>
          <a:ext cx="3456681" cy="5915129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220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</a:t>
                      </a:r>
                      <a:r>
                        <a:rPr lang="ro-RO" sz="900" dirty="0" smtClean="0"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9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00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x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860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22,85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</a:t>
                      </a:r>
                      <a:r>
                        <a:rPr lang="ro-RO" sz="900" dirty="0" smtClean="0">
                          <a:latin typeface="Arial"/>
                          <a:ea typeface="Times New Roman"/>
                        </a:rPr>
                        <a:t>           </a:t>
                      </a:r>
                      <a:r>
                        <a:rPr lang="ro-RO" sz="9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200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mm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</a:t>
                      </a:r>
                      <a:r>
                        <a:rPr lang="ro-RO" sz="900" dirty="0" smtClean="0">
                          <a:latin typeface="Arial"/>
                          <a:ea typeface="Times New Roman"/>
                        </a:rPr>
                        <a:t>          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3 400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(avec platines métalliques)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lvl="0" indent="-22479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            </a:t>
                      </a:r>
                      <a:r>
                        <a:rPr lang="ro-RO" sz="9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600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et</a:t>
                      </a:r>
                      <a:r>
                        <a:rPr lang="ro-RO" sz="105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230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:</a:t>
                      </a:r>
                      <a:r>
                        <a:rPr lang="ro-RO" sz="9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0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0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x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32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0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    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28,44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207093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Structure : </a:t>
                      </a:r>
                      <a:r>
                        <a:rPr lang="ro-RO" sz="800" baseline="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6 poteaux en épicéa du nord contrecollé, traité insecticide et fongicide CTBP+ incolore, raboté 4 faces et chanfreiné. Humidité max.: 15 %. Section 120 x 120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mm.</a:t>
                      </a:r>
                      <a:endParaRPr lang="fr-FR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Bois certifié PEFC.</a:t>
                      </a:r>
                      <a:endParaRPr lang="fr-FR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2 pannes en bois de charpente (épicéa ou sapin massif), séché, raboté et traité insecticide et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Section 80 x 160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mm.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 Bois certifié PEFC.</a:t>
                      </a:r>
                      <a:endParaRPr lang="fr-FR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2 pignons avec entrait en bois de charpente (épicéa ou sapin massif), séché, raboté et traité insecticide et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fongicide CTBP+ incolore, classe de résistance C24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Section 95 x 45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mm.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 Bois certifié PEFC.</a:t>
                      </a:r>
                      <a:endParaRPr lang="fr-FR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o-RO" sz="800" dirty="0" smtClean="0">
                          <a:effectLst/>
                          <a:latin typeface="Arial"/>
                          <a:ea typeface="Times New Roman"/>
                        </a:rPr>
                        <a:t>                               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Poteaux livrés avec platine métallique à fixer au sol </a:t>
                      </a:r>
                      <a:endParaRPr lang="ro-RO" sz="8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r>
                        <a:rPr lang="ro-RO" sz="800" dirty="0" smtClean="0">
                          <a:effectLst/>
                          <a:latin typeface="Arial"/>
                          <a:ea typeface="Times New Roman"/>
                        </a:rPr>
                        <a:t>                              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dur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indent="-895350" algn="l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Chevrons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: 	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Bois de charpente en épicéa / sapin massif, séché, raboté et traité insecticide et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fongicide CTBP+ incolore, classe de résistance C24 ; section 95 x 45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mm</a:t>
                      </a:r>
                      <a:r>
                        <a:rPr lang="fr-FR" sz="800" b="1" dirty="0" err="1" smtClean="0">
                          <a:effectLst/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Bois certifié PEFC.</a:t>
                      </a:r>
                      <a:r>
                        <a:rPr lang="fr-FR" sz="8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Couverture : 	</a:t>
                      </a:r>
                      <a:r>
                        <a:rPr lang="fr-FR" sz="800" b="0" dirty="0" smtClean="0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hevrons recouverts par volige en planches rabotées avec rainure languette en sapin massif épaisseur 15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mm.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 Bardeau verrier </a:t>
                      </a:r>
                      <a:r>
                        <a:rPr lang="fr-FR" sz="800" dirty="0" err="1" smtClean="0">
                          <a:effectLst/>
                          <a:latin typeface="Arial"/>
                          <a:ea typeface="Times New Roman"/>
                        </a:rPr>
                        <a:t>monovoile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 en paquets de 3 m² conforme à la norme NF EN 544 ; couleurs rouge, brun, vert. Garantie : 10 ans.</a:t>
                      </a:r>
                      <a:endParaRPr lang="fr-FR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o-RO" sz="800" dirty="0" smtClean="0">
                          <a:effectLst/>
                          <a:latin typeface="Arial"/>
                          <a:ea typeface="Times New Roman"/>
                        </a:rPr>
                        <a:t>                                </a:t>
                      </a:r>
                      <a:r>
                        <a:rPr lang="fr-FR" sz="800" dirty="0" smtClean="0">
                          <a:effectLst/>
                          <a:latin typeface="Arial"/>
                          <a:ea typeface="Times New Roman"/>
                        </a:rPr>
                        <a:t>Décorations façades et latérales en bois massif.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284984" y="156862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</a:t>
            </a:r>
            <a:r>
              <a:rPr lang="ro-RO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o-RO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4,50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852936" y="2720752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o-RO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6,32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356992" y="1064568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1728192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060848" y="2360712"/>
            <a:ext cx="129614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60</Words>
  <Application>Microsoft Office PowerPoint</Application>
  <PresentationFormat>Format A4 (210 x 297 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53</cp:revision>
  <dcterms:created xsi:type="dcterms:W3CDTF">2015-01-12T13:00:08Z</dcterms:created>
  <dcterms:modified xsi:type="dcterms:W3CDTF">2016-01-05T10:51:43Z</dcterms:modified>
</cp:coreProperties>
</file>