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3665-E9B2-49F6-9BED-F06199849330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83665-E9B2-49F6-9BED-F06199849330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3981D-8F4F-4403-81FD-1CF357F61738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6" r="6230" b="6170"/>
          <a:stretch/>
        </p:blipFill>
        <p:spPr>
          <a:xfrm>
            <a:off x="661237" y="128588"/>
            <a:ext cx="2872658" cy="2300787"/>
          </a:xfrm>
          <a:prstGeom prst="rect">
            <a:avLst/>
          </a:prstGeom>
        </p:spPr>
      </p:pic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076700" y="1065213"/>
            <a:ext cx="2520000" cy="995078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Pergola THONON en bois thermo </a:t>
            </a:r>
            <a:r>
              <a:rPr lang="fr-FR" sz="1400" b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chauffé sans </a:t>
            </a: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couverture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Réf. TH 3030</a:t>
            </a:r>
          </a:p>
        </p:txBody>
      </p:sp>
      <p:pic>
        <p:nvPicPr>
          <p:cNvPr id="37" name="Picture 2" descr="C:\Users\zdherrma\Dropbox\00 SU-Projet LDD\LDD_Partage\04 LDD-Chantiers\01 Concept\00 Templates Fiches Produits Système U\00 pictos tract\VF\Pictos JPEG\a monter.jpg"/>
          <p:cNvPicPr>
            <a:picLocks noChangeAspect="1" noChangeArrowheads="1"/>
          </p:cNvPicPr>
          <p:nvPr/>
        </p:nvPicPr>
        <p:blipFill>
          <a:blip r:embed="rId3" cstate="print"/>
          <a:srcRect r="47456"/>
          <a:stretch>
            <a:fillRect/>
          </a:stretch>
        </p:blipFill>
        <p:spPr bwMode="auto">
          <a:xfrm>
            <a:off x="4646171" y="2989382"/>
            <a:ext cx="518812" cy="324579"/>
          </a:xfrm>
          <a:prstGeom prst="rect">
            <a:avLst/>
          </a:prstGeom>
          <a:noFill/>
        </p:spPr>
      </p:pic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4076701" y="3873500"/>
            <a:ext cx="2520950" cy="2938396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Une plus grande résistance et durabilité du bois grâce au procédé de traitement à très haute température dans un four à 215°C. Ce traitement est une technologie naturelle qui permet une stabilité dimensionnelle des pièces de bois ; les insectes n'attaquent plus le bois et les pièces n'absorbent plus l'humidité ambiante. Le bois ne nécessite plus qu'une coloration à des fins esthétiques, mais pas de traitement répétitif tous les ans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Respect de l'environnement : produit 100 % naturel et recyclable, processus écologique qui ne demande aucun produit chimique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Valorisation des essences de bois Françaises : technique qui permet de remplacer des bois tropicaux par les bois de nos forêts proches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Procédé qui entraîne une modification de la couleur du bois et de ses performances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Un seul traitement au départ suffit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Très faible entretien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Garantie : 10 ans contre l'attaque d'insectes et le pourrissement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Produit PEFC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>
                <a:ea typeface="Calibri" pitchFamily="34" charset="0"/>
                <a:cs typeface="Times New Roman" pitchFamily="18" charset="0"/>
              </a:rPr>
              <a:t>- Produit fabriqué en FRANCE</a:t>
            </a:r>
            <a:endParaRPr lang="fr-FR" sz="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4086814" y="7200915"/>
            <a:ext cx="2520950" cy="1512464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Fixation au sol des poteaux </a:t>
            </a:r>
            <a:r>
              <a:rPr lang="fr-FR" sz="1100">
                <a:ea typeface="Calibri" pitchFamily="34" charset="0"/>
                <a:cs typeface="Times New Roman" pitchFamily="18" charset="0"/>
              </a:rPr>
              <a:t>non fournie</a:t>
            </a:r>
            <a:endParaRPr lang="fr-FR" sz="1100" dirty="0">
              <a:ea typeface="Calibri" pitchFamily="34" charset="0"/>
              <a:cs typeface="Times New Roman" pitchFamily="18" charset="0"/>
            </a:endParaRPr>
          </a:p>
          <a:p>
            <a:pPr marR="0"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0" name="Imag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" name="AutoShape 11"/>
          <p:cNvCxnSpPr>
            <a:cxnSpLocks noChangeShapeType="1"/>
          </p:cNvCxnSpPr>
          <p:nvPr/>
        </p:nvCxnSpPr>
        <p:spPr bwMode="auto">
          <a:xfrm flipV="1">
            <a:off x="2491850" y="2060291"/>
            <a:ext cx="1070025" cy="43949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4" name="AutoShape 11"/>
          <p:cNvCxnSpPr>
            <a:cxnSpLocks noChangeShapeType="1"/>
          </p:cNvCxnSpPr>
          <p:nvPr/>
        </p:nvCxnSpPr>
        <p:spPr bwMode="auto">
          <a:xfrm flipH="1" flipV="1">
            <a:off x="660137" y="2150869"/>
            <a:ext cx="1711757" cy="38887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5" name="AutoShape 11"/>
          <p:cNvCxnSpPr>
            <a:cxnSpLocks noChangeShapeType="1"/>
          </p:cNvCxnSpPr>
          <p:nvPr/>
        </p:nvCxnSpPr>
        <p:spPr bwMode="auto">
          <a:xfrm flipV="1">
            <a:off x="650017" y="545445"/>
            <a:ext cx="0" cy="151484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2892325" y="2386818"/>
            <a:ext cx="561578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2,96 m</a:t>
            </a:r>
          </a:p>
        </p:txBody>
      </p: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1114890" y="2414856"/>
            <a:ext cx="412750" cy="27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m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0" y="1208583"/>
            <a:ext cx="548679" cy="3760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2,35 m</a:t>
            </a:r>
          </a:p>
        </p:txBody>
      </p:sp>
      <p:graphicFrame>
        <p:nvGraphicFramePr>
          <p:cNvPr id="49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894334"/>
              </p:ext>
            </p:extLst>
          </p:nvPr>
        </p:nvGraphicFramePr>
        <p:xfrm>
          <a:off x="260350" y="3729038"/>
          <a:ext cx="3600450" cy="5072176"/>
        </p:xfrm>
        <a:graphic>
          <a:graphicData uri="http://schemas.openxmlformats.org/drawingml/2006/table">
            <a:tbl>
              <a:tblPr/>
              <a:tblGrid>
                <a:gridCol w="108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04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5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1100" b="1" u="sng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1" i="0" u="none" baseline="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fr-FR" sz="1100" i="0" u="none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Hors–tout 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faitage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passage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Largeur passage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fr-FR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Utile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3,0 x 2,96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2,35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2,24 m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2,80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8,88 m²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Matière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Epicéa traité haute température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>
                          <a:ea typeface="Calibri" pitchFamily="34" charset="0"/>
                          <a:cs typeface="Times New Roman" pitchFamily="18" charset="0"/>
                        </a:rPr>
                        <a:t>Section poteau 7 x 8 cm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Couverture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Chevrons équidistants de 74 cm à recouvrir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Couleur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Bois traité</a:t>
                      </a:r>
                      <a:r>
                        <a:rPr lang="fr-FR" sz="900" baseline="0" dirty="0">
                          <a:latin typeface="Calibri"/>
                          <a:ea typeface="Calibri"/>
                          <a:cs typeface="Times New Roman"/>
                        </a:rPr>
                        <a:t> haute température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Plancher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Sans plancher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1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Certification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Traité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PEFC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Bois traité</a:t>
                      </a:r>
                      <a:r>
                        <a:rPr lang="fr-FR" sz="9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baseline="0">
                          <a:latin typeface="+mn-lt"/>
                          <a:ea typeface="Calibri"/>
                          <a:cs typeface="Times New Roman"/>
                        </a:rPr>
                        <a:t>haute température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-825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fr-FR" sz="900">
                          <a:ea typeface="Calibri" pitchFamily="34" charset="0"/>
                          <a:cs typeface="Times New Roman" pitchFamily="18" charset="0"/>
                        </a:rPr>
                        <a:t>10 ans contre l'attaque d'insectes et le pourrissement</a:t>
                      </a:r>
                      <a:endParaRPr lang="fr-FR" sz="900" dirty="0"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6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Recommandation d'utilisation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Usage domestique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+mn-lt"/>
                          <a:ea typeface="Calibri"/>
                          <a:cs typeface="Times New Roman"/>
                        </a:rPr>
                        <a:t>Fournisseur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05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Dimension du colis (LxPxH)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304 x 27 x 42 cm</a:t>
                      </a:r>
                      <a:endParaRPr lang="fr-FR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60 kg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2" name="Rectangle 51"/>
          <p:cNvSpPr/>
          <p:nvPr/>
        </p:nvSpPr>
        <p:spPr>
          <a:xfrm>
            <a:off x="4087484" y="7050525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784800" y="8918512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904775" y="9092054"/>
            <a:ext cx="115448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1100" dirty="0"/>
              <a:t>3760161079839 </a:t>
            </a:r>
            <a:endParaRPr lang="ro-RO" sz="1100" dirty="0">
              <a:solidFill>
                <a:srgbClr val="FF0000"/>
              </a:solidFill>
            </a:endParaRPr>
          </a:p>
        </p:txBody>
      </p:sp>
      <p:pic>
        <p:nvPicPr>
          <p:cNvPr id="19" name="Image 23">
            <a:extLst>
              <a:ext uri="{FF2B5EF4-FFF2-40B4-BE49-F238E27FC236}">
                <a16:creationId xmlns:a16="http://schemas.microsoft.com/office/drawing/2014/main" id="{7AE3F4A2-4680-4714-B866-109A39A6F74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700" y="2988919"/>
            <a:ext cx="51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 21">
            <a:extLst>
              <a:ext uri="{FF2B5EF4-FFF2-40B4-BE49-F238E27FC236}">
                <a16:creationId xmlns:a16="http://schemas.microsoft.com/office/drawing/2014/main" id="{6D8009CF-5144-4FFC-82A9-5EECB6D6DBC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026" y="2476265"/>
            <a:ext cx="5715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>
            <a:extLst>
              <a:ext uri="{FF2B5EF4-FFF2-40B4-BE49-F238E27FC236}">
                <a16:creationId xmlns:a16="http://schemas.microsoft.com/office/drawing/2014/main" id="{D42F162F-08BE-413D-9E72-8807504C0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06" y="2751855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</a:t>
            </a:r>
            <a:r>
              <a:rPr lang="fr-FR" sz="1200" b="1" dirty="0">
                <a:latin typeface="Calibri" pitchFamily="34" charset="0"/>
                <a:cs typeface="Times New Roman" pitchFamily="18" charset="0"/>
              </a:rPr>
              <a:t>contractuelle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EA97DFF-EF6F-4491-A63A-8479A802EF92}"/>
              </a:ext>
            </a:extLst>
          </p:cNvPr>
          <p:cNvCxnSpPr/>
          <p:nvPr/>
        </p:nvCxnSpPr>
        <p:spPr>
          <a:xfrm>
            <a:off x="260350" y="6969224"/>
            <a:ext cx="36006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297</Words>
  <Application>Microsoft Office PowerPoint</Application>
  <PresentationFormat>Format A4 (210 x 297 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SV</cp:lastModifiedBy>
  <cp:revision>60</cp:revision>
  <dcterms:created xsi:type="dcterms:W3CDTF">2015-01-09T11:34:51Z</dcterms:created>
  <dcterms:modified xsi:type="dcterms:W3CDTF">2019-01-02T13:09:15Z</dcterms:modified>
</cp:coreProperties>
</file>