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669088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298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957" y="-2808"/>
            <a:ext cx="4746898" cy="3164598"/>
          </a:xfrm>
          <a:prstGeom prst="rect">
            <a:avLst/>
          </a:prstGeom>
        </p:spPr>
      </p:pic>
      <p:sp>
        <p:nvSpPr>
          <p:cNvPr id="94" name="Rectangle 93"/>
          <p:cNvSpPr/>
          <p:nvPr/>
        </p:nvSpPr>
        <p:spPr>
          <a:xfrm>
            <a:off x="4797152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3966704" y="3008784"/>
            <a:ext cx="1152128" cy="332703"/>
            <a:chOff x="-2368675" y="3540180"/>
            <a:chExt cx="2780193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4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</a:t>
            </a: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 Elément </a:t>
            </a:r>
            <a:r>
              <a:rPr lang="fr-FR" sz="900" dirty="0">
                <a:ea typeface="Calibri" pitchFamily="34" charset="0"/>
                <a:cs typeface="Times New Roman" pitchFamily="18" charset="0"/>
              </a:rPr>
              <a:t>très décoratif avec une couverture bac acier pour une grande longévité et pour éviter les risques d'infiltration </a:t>
            </a: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d'eau</a:t>
            </a:r>
            <a:endParaRPr lang="fr-FR" sz="900" dirty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</a:t>
            </a: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 Auvent </a:t>
            </a:r>
            <a:r>
              <a:rPr lang="fr-FR" sz="900" dirty="0">
                <a:ea typeface="Calibri" pitchFamily="34" charset="0"/>
                <a:cs typeface="Times New Roman" pitchFamily="18" charset="0"/>
              </a:rPr>
              <a:t>très qualitatif pour une grande longévité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Poteaux </a:t>
            </a:r>
            <a:r>
              <a:rPr lang="fr-FR" sz="900" dirty="0">
                <a:ea typeface="Calibri" pitchFamily="34" charset="0"/>
                <a:cs typeface="Times New Roman" pitchFamily="18" charset="0"/>
              </a:rPr>
              <a:t>livrés avec platine métallique à fixer au sol </a:t>
            </a: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dur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Construction avec quatre poteaux pour faciliter l’ouverture des portières de la voiture</a:t>
            </a:r>
            <a:endParaRPr lang="fr-FR" sz="900" dirty="0"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dirty="0" smtClean="0">
                <a:ea typeface="Calibri"/>
                <a:cs typeface="Times New Roman"/>
              </a:rPr>
              <a:t>  </a:t>
            </a:r>
            <a:r>
              <a:rPr lang="fr-FR" sz="900" dirty="0" err="1" smtClean="0">
                <a:ea typeface="Calibri"/>
                <a:cs typeface="Times New Roman"/>
              </a:rPr>
              <a:t>Carport</a:t>
            </a:r>
            <a:r>
              <a:rPr lang="fr-FR" sz="900" dirty="0">
                <a:ea typeface="Calibri"/>
                <a:cs typeface="Times New Roman"/>
              </a:rPr>
              <a:t> </a:t>
            </a:r>
            <a:r>
              <a:rPr lang="fr-FR" sz="900" dirty="0" smtClean="0">
                <a:ea typeface="Calibri"/>
                <a:cs typeface="Times New Roman"/>
              </a:rPr>
              <a:t>pour abriter une voiture d’une longueur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/>
                <a:cs typeface="Times New Roman"/>
              </a:rPr>
              <a:t> </a:t>
            </a:r>
            <a:r>
              <a:rPr lang="fr-FR" sz="900" dirty="0" smtClean="0">
                <a:ea typeface="Calibri"/>
                <a:cs typeface="Times New Roman"/>
              </a:rPr>
              <a:t>  jusqu’à 5 m</a:t>
            </a:r>
            <a:endParaRPr lang="fr-FR" sz="900" dirty="0">
              <a:ea typeface="Calibri"/>
              <a:cs typeface="Times New Roman"/>
            </a:endParaRPr>
          </a:p>
          <a:p>
            <a:pPr marL="82550" lvl="0" indent="-825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-  Produit </a:t>
            </a:r>
            <a:r>
              <a:rPr lang="fr-FR" sz="900" dirty="0">
                <a:ea typeface="Calibri" pitchFamily="34" charset="0"/>
                <a:cs typeface="Times New Roman" pitchFamily="18" charset="0"/>
              </a:rPr>
              <a:t>PEFC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-  Produit </a:t>
            </a:r>
            <a:r>
              <a:rPr lang="fr-FR" sz="900" dirty="0">
                <a:ea typeface="Calibri" pitchFamily="34" charset="0"/>
                <a:cs typeface="Times New Roman" pitchFamily="18" charset="0"/>
              </a:rPr>
              <a:t>fabriqué en </a:t>
            </a:r>
            <a:r>
              <a:rPr lang="fr-FR" sz="900" dirty="0" smtClean="0">
                <a:ea typeface="Calibri" pitchFamily="34" charset="0"/>
                <a:cs typeface="Times New Roman" pitchFamily="18" charset="0"/>
              </a:rPr>
              <a:t>FRANCE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A installer sur une dalle béton ou </a:t>
            </a:r>
            <a:r>
              <a:rPr lang="fr-FR" sz="1100">
                <a:ea typeface="Calibri" pitchFamily="34" charset="0"/>
                <a:cs typeface="Times New Roman" pitchFamily="18" charset="0"/>
              </a:rPr>
              <a:t>des </a:t>
            </a:r>
            <a:r>
              <a:rPr lang="fr-FR" sz="1100" smtClean="0">
                <a:ea typeface="Calibri" pitchFamily="34" charset="0"/>
                <a:cs typeface="Times New Roman" pitchFamily="18" charset="0"/>
              </a:rPr>
              <a:t>plots</a:t>
            </a: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602564"/>
              </p:ext>
            </p:extLst>
          </p:nvPr>
        </p:nvGraphicFramePr>
        <p:xfrm>
          <a:off x="260351" y="3451815"/>
          <a:ext cx="3456681" cy="4251858"/>
        </p:xfrm>
        <a:graphic>
          <a:graphicData uri="http://schemas.openxmlformats.org/drawingml/2006/table">
            <a:tbl>
              <a:tblPr/>
              <a:tblGrid>
                <a:gridCol w="34566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9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0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 : 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3,00 x 3,60</a:t>
                      </a:r>
                      <a:r>
                        <a:rPr lang="fr-FR" sz="900" b="1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m</a:t>
                      </a:r>
                      <a:endParaRPr lang="fr-FR" sz="9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: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           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2,20 m </a:t>
                      </a:r>
                      <a:r>
                        <a:rPr lang="fr-FR" sz="900" b="0" dirty="0" smtClean="0">
                          <a:latin typeface="Arial"/>
                          <a:ea typeface="Times New Roman"/>
                        </a:rPr>
                        <a:t>(avec platines métalliques)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 :	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            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2,57 m </a:t>
                      </a:r>
                      <a:r>
                        <a:rPr lang="fr-FR" sz="900" b="0" dirty="0" smtClean="0">
                          <a:latin typeface="Arial"/>
                          <a:ea typeface="Times New Roman"/>
                        </a:rPr>
                        <a:t>(avec platines métalliques)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  :    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3,48 x 5,04 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projetée au sol :           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17,54 m²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0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 smtClean="0">
                          <a:latin typeface="+mn-lt"/>
                          <a:ea typeface="Calibri"/>
                          <a:cs typeface="Times New Roman"/>
                        </a:rPr>
                        <a:t>Structure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 :  4 p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oteaux en é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picéa thermo chauffé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avec label PEFC,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section 120 x 120 mm (2 pièces moisées de 12 x 4 cm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assemblées avec des tirefonds de 7 cm) .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Poteaux livrés avec platine métallique à fixer au sol dur.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Chevrons en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é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picéa thermo chauffé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avec label PEFC,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section 40 x 140 mm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900" b="1" u="sng" dirty="0" smtClean="0">
                          <a:latin typeface="+mn-lt"/>
                          <a:ea typeface="Calibri"/>
                          <a:cs typeface="Times New Roman"/>
                        </a:rPr>
                        <a:t>Toit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:           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Couverture en bac acier galvanisé largeur 100 cm avec 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cavaliers et  vis en acier zingué.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Gouttière PVC avec crochets et naissance pour descente de 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gouttière. La descente de gouttière n’est pas fournie.</a:t>
                      </a:r>
                    </a:p>
                    <a:p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900" b="1" u="sng" dirty="0" smtClean="0">
                          <a:latin typeface="+mn-lt"/>
                          <a:ea typeface="Calibri"/>
                          <a:cs typeface="Times New Roman"/>
                        </a:rPr>
                        <a:t>Garantie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:  10 ans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226110" y="1065213"/>
            <a:ext cx="2370590" cy="720000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Auvent </a:t>
            </a: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THONES </a:t>
            </a: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toit plat couverture bac </a:t>
            </a: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acier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 THN 3550</a:t>
            </a: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9648" y="2535962"/>
            <a:ext cx="571500" cy="108966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107" y="2930208"/>
            <a:ext cx="51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2">
            <a:extLst>
              <a:ext uri="{FF2B5EF4-FFF2-40B4-BE49-F238E27FC236}">
                <a16:creationId xmlns=""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" y="3074055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94278"/>
              </p:ext>
            </p:extLst>
          </p:nvPr>
        </p:nvGraphicFramePr>
        <p:xfrm>
          <a:off x="285728" y="8167710"/>
          <a:ext cx="3429024" cy="617681"/>
        </p:xfrm>
        <a:graphic>
          <a:graphicData uri="http://schemas.openxmlformats.org/drawingml/2006/table">
            <a:tbl>
              <a:tblPr/>
              <a:tblGrid>
                <a:gridCol w="1500198"/>
                <a:gridCol w="1928826"/>
              </a:tblGrid>
              <a:tr h="18905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9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304 x 27 x 42 cm</a:t>
                      </a:r>
                      <a:endParaRPr lang="fr-FR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260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kg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1" name="AutoShape 11"/>
          <p:cNvCxnSpPr>
            <a:cxnSpLocks noChangeShapeType="1"/>
          </p:cNvCxnSpPr>
          <p:nvPr/>
        </p:nvCxnSpPr>
        <p:spPr bwMode="auto">
          <a:xfrm flipV="1">
            <a:off x="1556792" y="2535962"/>
            <a:ext cx="2304256" cy="38855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" name="AutoShape 11"/>
          <p:cNvCxnSpPr>
            <a:cxnSpLocks noChangeShapeType="1"/>
          </p:cNvCxnSpPr>
          <p:nvPr/>
        </p:nvCxnSpPr>
        <p:spPr bwMode="auto">
          <a:xfrm flipH="1" flipV="1">
            <a:off x="188640" y="2403350"/>
            <a:ext cx="1296144" cy="52116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" name="AutoShape 11"/>
          <p:cNvCxnSpPr>
            <a:cxnSpLocks noChangeShapeType="1"/>
          </p:cNvCxnSpPr>
          <p:nvPr/>
        </p:nvCxnSpPr>
        <p:spPr bwMode="auto">
          <a:xfrm flipV="1">
            <a:off x="3861048" y="560512"/>
            <a:ext cx="0" cy="190311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620688" y="2535962"/>
            <a:ext cx="504056" cy="2364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3,6 </a:t>
            </a: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2687117" y="2632673"/>
            <a:ext cx="412750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m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3645024" y="1067242"/>
            <a:ext cx="535430" cy="2154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2,57 </a:t>
            </a: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725144" y="8985448"/>
            <a:ext cx="129614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3760161079860</a:t>
            </a:r>
            <a:endParaRPr kumimoji="0" lang="fr-FR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135</Words>
  <Application>Microsoft Office PowerPoint</Application>
  <PresentationFormat>Format A4 (210 x 297 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logistique foresta</cp:lastModifiedBy>
  <cp:revision>75</cp:revision>
  <cp:lastPrinted>2018-03-01T12:56:31Z</cp:lastPrinted>
  <dcterms:created xsi:type="dcterms:W3CDTF">2015-01-12T13:00:08Z</dcterms:created>
  <dcterms:modified xsi:type="dcterms:W3CDTF">2018-04-04T14:29:18Z</dcterms:modified>
</cp:coreProperties>
</file>