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82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M 4563 ST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839543"/>
            <a:ext cx="2852936" cy="1783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Auvent  </a:t>
            </a:r>
            <a:r>
              <a:rPr lang="fr-FR" sz="1400" b="1" u="sng" dirty="0" err="1" smtClean="0"/>
              <a:t>monopente</a:t>
            </a:r>
            <a:endParaRPr lang="fr-FR" sz="1400" b="1" u="sng" dirty="0" smtClean="0"/>
          </a:p>
          <a:p>
            <a:pPr algn="ctr"/>
            <a:r>
              <a:rPr lang="fr-FR" sz="1400" b="1" u="sng" dirty="0" smtClean="0"/>
              <a:t> ( pente 12° ) adossant en section 120 x 120 mm</a:t>
            </a:r>
            <a:endParaRPr lang="ro-RO" sz="1400" dirty="0" smtClean="0"/>
          </a:p>
          <a:p>
            <a:pPr algn="ctr"/>
            <a:r>
              <a:rPr lang="fr-FR" sz="1400" dirty="0" smtClean="0"/>
              <a:t> </a:t>
            </a:r>
            <a:endParaRPr lang="ro-RO" sz="1400" dirty="0" smtClean="0"/>
          </a:p>
          <a:p>
            <a:pPr algn="ctr"/>
            <a:r>
              <a:rPr lang="fr-FR" sz="1400" b="1" dirty="0" smtClean="0"/>
              <a:t>Réf. AM 4563 BM</a:t>
            </a:r>
            <a:endParaRPr lang="ro-RO" sz="1400" dirty="0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FRANCE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A installer sur dalle béton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469629"/>
              </p:ext>
            </p:extLst>
          </p:nvPr>
        </p:nvGraphicFramePr>
        <p:xfrm>
          <a:off x="260648" y="3440832"/>
          <a:ext cx="3456681" cy="6012110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1690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: 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3 900 x 5 860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brute au sol :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22,85 m²   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	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2 200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	 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ro-RO" sz="1050" b="1" smtClean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5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marL="2247900" indent="-2247900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900" b="1" baseline="0" dirty="0" smtClean="0">
                          <a:latin typeface="Arial"/>
                          <a:ea typeface="Times New Roman"/>
                        </a:rPr>
                        <a:t>  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600 / 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à l’égout  (chevron)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et 230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en pignon (panne)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4 500 x 6 320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sol: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28,44 m²</a:t>
                      </a:r>
                      <a:endParaRPr lang="ro-RO" sz="900" dirty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932104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Structure : 	3 poteaux en épicéa du nord contrecollé, traité insecticide et fongicide CTBP+ incolore, raboté 4 faces et chanfreiné. Humidité max.: 15 %. Section 120 x 120 mm.</a:t>
                      </a:r>
                      <a:r>
                        <a:rPr lang="fr-FR" sz="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1 panne en bois de charpente (épicéa ou sapin massif), séché, raboté et traité insecticide et fongicide CTBP+ incolore, classe de résistance C24 assemblés avec liens en bois. Section 80 x 160 mm. 1 poutre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muraillère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en bois de charpente (épicéa ou sapin massif), séché, raboté et traité insecticide et fongicide CTBP+ incolore, classe de résistance C24. Section 95 x 45 mm. 3 sablières transversales en bois de charpente (épicéa ou sapin massif), séché, raboté et traité insecticide et fongicide CTBP+ incolore, classe de résistance C24 avec sabots métalliques côté mur. Section 95 x 45 mm. Poteaux livrés avec platine métallique à fixer au sol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dur.System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de fixation contre le mur non-fourni.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Chevrons et entretoises : Bois de charpente en épicéa / sapin massif, séché, raboté et traité insecticide et	fongicide CTBP+ incolore, classe de résistance C24 ; section 95 x 45 mm. 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Couverture : 	Chevrons recouverts par volige en planches rabotées avec rainure languette en sapin massif épaisseur 15 mm. Bardeau verrier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monovoile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en paquets de 3 m² conforme à la norme NF EN 544 ; couleurs rouge, brun, vert. Garantie : 10 ans.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 Décorations façades et latérale en bois massif.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COLIS  Dimension du colis (</a:t>
                      </a:r>
                      <a:r>
                        <a:rPr lang="fr-FR" sz="800" dirty="0" err="1" smtClean="0">
                          <a:latin typeface="+mn-lt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)                             </a:t>
                      </a:r>
                      <a:r>
                        <a:rPr lang="fr-FR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400 x 120 x 80 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Poids du colis                                                                    780kg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140968" y="1424608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3,4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04664" y="2720752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060848" y="2432720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6,32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212976" y="776536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332656" y="2432720"/>
            <a:ext cx="792088" cy="36004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1052736" y="2144688"/>
            <a:ext cx="2016224" cy="6480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63</Words>
  <Application>Microsoft Office PowerPoint</Application>
  <PresentationFormat>Format A4 (210 x 297 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</cp:lastModifiedBy>
  <cp:revision>49</cp:revision>
  <dcterms:created xsi:type="dcterms:W3CDTF">2015-01-12T13:00:08Z</dcterms:created>
  <dcterms:modified xsi:type="dcterms:W3CDTF">2016-01-05T08:24:19Z</dcterms:modified>
</cp:coreProperties>
</file>