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0" y="114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03.12.2015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03.12.2015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03.12.2015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03.12.2015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03.12.2015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03.12.2015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1FB-DA4C-47EE-BC0C-ED3B9A6C569F}" type="datetimeFigureOut">
              <a:rPr lang="ro-RO" smtClean="0"/>
              <a:pPr/>
              <a:t>03.12.2015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KA4563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4488"/>
            <a:ext cx="4350703" cy="27191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" name="Rectangle 91"/>
          <p:cNvSpPr/>
          <p:nvPr/>
        </p:nvSpPr>
        <p:spPr>
          <a:xfrm>
            <a:off x="5301208" y="8768607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005064" y="876942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grpSp>
        <p:nvGrpSpPr>
          <p:cNvPr id="22" name="Groupe 5"/>
          <p:cNvGrpSpPr/>
          <p:nvPr/>
        </p:nvGrpSpPr>
        <p:grpSpPr>
          <a:xfrm>
            <a:off x="4130191" y="2972237"/>
            <a:ext cx="1621957" cy="332703"/>
            <a:chOff x="-3502416" y="3540180"/>
            <a:chExt cx="3913934" cy="907995"/>
          </a:xfrm>
        </p:grpSpPr>
        <p:pic>
          <p:nvPicPr>
            <p:cNvPr id="23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3" cstate="print"/>
            <a:srcRect r="47456"/>
            <a:stretch>
              <a:fillRect/>
            </a:stretch>
          </p:blipFill>
          <p:spPr bwMode="auto">
            <a:xfrm>
              <a:off x="-2368675" y="3540180"/>
              <a:ext cx="1251942" cy="885823"/>
            </a:xfrm>
            <a:prstGeom prst="rect">
              <a:avLst/>
            </a:prstGeom>
            <a:noFill/>
          </p:spPr>
        </p:pic>
        <p:pic>
          <p:nvPicPr>
            <p:cNvPr id="24" name="Picture 3" descr="C:\Users\zdherrma\Dropbox\00 SU-Projet LDD\LDD_Partage\04 LDD-Chantiers\01 Concept\00 Templates Fiches Produits Système U\00 pictos tract\VF\Pictos JPEG\Bois a traiter.jpg"/>
            <p:cNvPicPr>
              <a:picLocks noChangeAspect="1" noChangeArrowheads="1"/>
            </p:cNvPicPr>
            <p:nvPr/>
          </p:nvPicPr>
          <p:blipFill>
            <a:blip r:embed="rId4" cstate="print"/>
            <a:srcRect r="55652"/>
            <a:stretch>
              <a:fillRect/>
            </a:stretch>
          </p:blipFill>
          <p:spPr bwMode="auto">
            <a:xfrm>
              <a:off x="-3502416" y="3546814"/>
              <a:ext cx="1064594" cy="901361"/>
            </a:xfrm>
            <a:prstGeom prst="rect">
              <a:avLst/>
            </a:prstGeom>
            <a:noFill/>
          </p:spPr>
        </p:pic>
        <p:pic>
          <p:nvPicPr>
            <p:cNvPr id="25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5" cstate="print"/>
            <a:srcRect r="50872"/>
            <a:stretch>
              <a:fillRect/>
            </a:stretch>
          </p:blipFill>
          <p:spPr bwMode="auto">
            <a:xfrm>
              <a:off x="-886239" y="3562351"/>
              <a:ext cx="1297757" cy="885824"/>
            </a:xfrm>
            <a:prstGeom prst="rect">
              <a:avLst/>
            </a:prstGeom>
            <a:noFill/>
          </p:spPr>
        </p:pic>
      </p:grp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076700" y="1065212"/>
            <a:ext cx="2520000" cy="11514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b="1" u="sng" dirty="0" smtClean="0"/>
              <a:t>4,50 x 6,30 m</a:t>
            </a:r>
            <a:r>
              <a:rPr lang="fr-FR" sz="1400" b="1" dirty="0" smtClean="0"/>
              <a:t> </a:t>
            </a:r>
          </a:p>
          <a:p>
            <a:pPr algn="ctr"/>
            <a:r>
              <a:rPr lang="fr-FR" sz="1400" b="1" u="sng" dirty="0" smtClean="0"/>
              <a:t>Auvent  double pente en section 120 x 120 mm</a:t>
            </a:r>
            <a:endParaRPr lang="ro-RO" sz="1400" dirty="0" smtClean="0"/>
          </a:p>
          <a:p>
            <a:pPr algn="ctr"/>
            <a:r>
              <a:rPr lang="fr-FR" sz="1400" dirty="0" smtClean="0"/>
              <a:t> </a:t>
            </a:r>
            <a:endParaRPr lang="ro-RO" sz="1400" dirty="0" smtClean="0"/>
          </a:p>
          <a:p>
            <a:pPr algn="ctr"/>
            <a:r>
              <a:rPr lang="fr-FR" sz="1400" b="1" dirty="0" smtClean="0"/>
              <a:t>Réf. KA 4563ST</a:t>
            </a:r>
            <a:endParaRPr lang="ro-RO" sz="1400" dirty="0"/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223202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- Produit fabriqué en FRANCE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-Poteaux livrés avec platine métallique à fixer au sol dur.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 -Assemblage avec tenon et mortaise et tourillons. Usinages sur centre en commande numérique.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  </a:t>
            </a:r>
          </a:p>
          <a:p>
            <a:pPr>
              <a:lnSpc>
                <a:spcPct val="115000"/>
              </a:lnSpc>
            </a:pPr>
            <a:endParaRPr lang="fr-FR" sz="1100" dirty="0" smtClean="0">
              <a:ea typeface="Calibri"/>
              <a:cs typeface="Times New Roman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076700" y="6392864"/>
            <a:ext cx="2520950" cy="218017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A installer sur dalle béton</a:t>
            </a:r>
          </a:p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" name="Imag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1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224537"/>
              </p:ext>
            </p:extLst>
          </p:nvPr>
        </p:nvGraphicFramePr>
        <p:xfrm>
          <a:off x="260648" y="3440832"/>
          <a:ext cx="3456681" cy="5997004"/>
        </p:xfrm>
        <a:graphic>
          <a:graphicData uri="http://schemas.openxmlformats.org/drawingml/2006/table">
            <a:tbl>
              <a:tblPr/>
              <a:tblGrid>
                <a:gridCol w="3456681"/>
              </a:tblGrid>
              <a:tr h="140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</a:tr>
              <a:tr h="169081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Dimensions </a:t>
                      </a:r>
                      <a:r>
                        <a:rPr lang="fr-FR" sz="900" dirty="0" err="1" smtClean="0">
                          <a:latin typeface="Arial"/>
                          <a:ea typeface="Times New Roman"/>
                        </a:rPr>
                        <a:t>ext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. au sol : 	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3 900 x 5 860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Surface brute au sol :                      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22,85 m²    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Hauteur passage 	:                           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2 200 mm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Hauteur totale:	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3 287 mm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 marL="2247900" indent="-2247900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Débords de toit :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300 mm </a:t>
                      </a:r>
                      <a:r>
                        <a:rPr lang="fr-FR" sz="1050" dirty="0" smtClean="0">
                          <a:latin typeface="Arial"/>
                          <a:ea typeface="Times New Roman"/>
                        </a:rPr>
                        <a:t>à l’égout  (chevron)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   et 230 mm </a:t>
                      </a:r>
                      <a:r>
                        <a:rPr lang="fr-FR" sz="1050" dirty="0" smtClean="0">
                          <a:latin typeface="Arial"/>
                          <a:ea typeface="Times New Roman"/>
                        </a:rPr>
                        <a:t>en pignon (panne)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Dimensions couverture toit :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	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4 500 x 6 320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1" smtClean="0">
                          <a:latin typeface="Arial"/>
                          <a:ea typeface="Times New Roman"/>
                        </a:rPr>
                        <a:t>S</a:t>
                      </a:r>
                      <a:r>
                        <a:rPr lang="fr-FR" sz="900" smtClean="0">
                          <a:latin typeface="Arial"/>
                          <a:ea typeface="Times New Roman"/>
                        </a:rPr>
                        <a:t>urface 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projetée au sol</a:t>
                      </a:r>
                      <a:r>
                        <a:rPr lang="fr-FR" sz="900" smtClean="0">
                          <a:latin typeface="Arial"/>
                          <a:ea typeface="Times New Roman"/>
                        </a:rPr>
                        <a:t>:</a:t>
                      </a:r>
                      <a:r>
                        <a:rPr lang="fr-FR" sz="1050" b="1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1050" b="1" smtClean="0">
                          <a:latin typeface="Arial"/>
                          <a:ea typeface="Times New Roman"/>
                        </a:rPr>
                        <a:t>                28,44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m²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 </a:t>
                      </a: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</a:tr>
              <a:tr h="3932104">
                <a:tc>
                  <a:txBody>
                    <a:bodyPr/>
                    <a:lstStyle/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Structure : 	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6 poteaux en épicéa du nord contrecollé, traité insecticide et fongicide CTBP+ incolore, raboté 4 faces et chanfreiné. Humidité max.: 15 %. Section 120 x 120 mm.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Bois certifié PEFC.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3 pannes en bois de charpente (épicéa ou sapin massif), séché, raboté et traité insecticide et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fongicide CTBP+ incolore, classe de résistance C24 assemblés avec liens en bois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.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Section 80 x 160 mm. Bois certifié PEFC.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3 pignons avec entrait moisée en bois de charpente (épicéa ou sapin massif), séché, raboté et traité insecticide et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fongicide CTBP+ incolore, classe de résistance C24 assemblés avec liens en bois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.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Section 145 x 45 mm. Bois certifié PEFC.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Poteaux livrés avec platine métallique à fixer au sol dur.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Assemblage des pannes en trait de Jupiter. Usinages sur centre en commande numérique.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3445" marR="304800" indent="5715" algn="just">
                        <a:spcAft>
                          <a:spcPts val="0"/>
                        </a:spcAft>
                      </a:pPr>
                      <a:r>
                        <a:rPr lang="fr-FR" sz="800" b="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b="1" dirty="0" smtClean="0">
                        <a:latin typeface="Times New Roman"/>
                        <a:ea typeface="Times New Roman"/>
                      </a:endParaRPr>
                    </a:p>
                    <a:p>
                      <a:pPr marL="1348740" marR="304800" indent="449580" algn="just">
                        <a:spcAft>
                          <a:spcPts val="0"/>
                        </a:spcAft>
                      </a:pPr>
                      <a:r>
                        <a:rPr lang="fr-FR" sz="100" b="1" dirty="0" smtClean="0">
                          <a:latin typeface="Times New Roman"/>
                          <a:ea typeface="Times New Roman"/>
                        </a:rPr>
                        <a:t> 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R="304800" lvl="0" algn="just"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Chevrons : 	</a:t>
                      </a:r>
                    </a:p>
                    <a:p>
                      <a:pPr marR="304800" lvl="0" algn="l">
                        <a:spcAft>
                          <a:spcPts val="0"/>
                        </a:spcAft>
                      </a:pP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                              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Bois de charpente en épicéa / sapin massif,                                       </a:t>
                      </a:r>
                      <a:r>
                        <a:rPr lang="fr-FR" sz="8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.   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                          séché, raboté et traité insecticide et</a:t>
                      </a:r>
                      <a:r>
                        <a:rPr lang="fr-FR" sz="800" b="1" baseline="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fongicide .              </a:t>
                      </a:r>
                      <a:r>
                        <a:rPr lang="fr-FR" sz="8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.  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                           CTBP+ incolore, classe de résistance C24 ;  .    </a:t>
                      </a:r>
                      <a:r>
                        <a:rPr lang="fr-FR" sz="800" dirty="0" smtClean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.    </a:t>
                      </a:r>
                      <a:r>
                        <a:rPr lang="fr-FR" sz="800" dirty="0" smtClean="0">
                          <a:latin typeface="Arial"/>
                          <a:ea typeface="Times New Roman"/>
                        </a:rPr>
                        <a:t>                           section 120 x 45 mm</a:t>
                      </a:r>
                      <a:r>
                        <a:rPr lang="fr-FR" sz="800" b="1" dirty="0" smtClean="0">
                          <a:latin typeface="Arial"/>
                          <a:ea typeface="Times New Roman"/>
                        </a:rPr>
                        <a:t>.</a:t>
                      </a: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895350" marR="304800" algn="just">
                        <a:spcAft>
                          <a:spcPts val="0"/>
                        </a:spcAft>
                      </a:pPr>
                      <a:endParaRPr lang="ro-RO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 smtClean="0">
                          <a:latin typeface="+mn-lt"/>
                          <a:ea typeface="Calibri"/>
                          <a:cs typeface="Times New Roman"/>
                        </a:rPr>
                        <a:t>COLIS</a:t>
                      </a: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  Dimension du colis (</a:t>
                      </a:r>
                      <a:r>
                        <a:rPr lang="fr-FR" sz="800" dirty="0" err="1" smtClean="0">
                          <a:latin typeface="+mn-lt"/>
                          <a:ea typeface="Calibri"/>
                          <a:cs typeface="Times New Roman"/>
                        </a:rPr>
                        <a:t>LxPxH</a:t>
                      </a: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)                             </a:t>
                      </a:r>
                      <a:r>
                        <a:rPr lang="fr-FR" sz="8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400 x 120 x 50 cm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Poids du colis                                                                    458kg</a:t>
                      </a:r>
                      <a:endParaRPr lang="fr-FR" sz="800" dirty="0" smtClean="0">
                        <a:latin typeface="Times New Roman"/>
                        <a:ea typeface="Times New Roman"/>
                      </a:endParaRP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260648" y="1352600"/>
            <a:ext cx="64851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3,28 m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2420888" y="2792760"/>
            <a:ext cx="609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4,5 m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332656" y="2576736"/>
            <a:ext cx="575915" cy="29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6,32m</a:t>
            </a:r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 flipV="1">
            <a:off x="404664" y="776536"/>
            <a:ext cx="0" cy="129614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7" name="AutoShape 11"/>
          <p:cNvCxnSpPr>
            <a:cxnSpLocks noChangeShapeType="1"/>
          </p:cNvCxnSpPr>
          <p:nvPr/>
        </p:nvCxnSpPr>
        <p:spPr bwMode="auto">
          <a:xfrm>
            <a:off x="404664" y="2144688"/>
            <a:ext cx="936104" cy="7920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8" name="AutoShape 11"/>
          <p:cNvCxnSpPr>
            <a:cxnSpLocks noChangeShapeType="1"/>
          </p:cNvCxnSpPr>
          <p:nvPr/>
        </p:nvCxnSpPr>
        <p:spPr bwMode="auto">
          <a:xfrm flipV="1">
            <a:off x="1628800" y="2432720"/>
            <a:ext cx="1728192" cy="64807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3" name="Rectangle 42"/>
          <p:cNvSpPr/>
          <p:nvPr/>
        </p:nvSpPr>
        <p:spPr>
          <a:xfrm>
            <a:off x="4076700" y="6248401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 smtClean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54</Words>
  <Application>Microsoft Office PowerPoint</Application>
  <PresentationFormat>Format A4 (210 x 297 mm)</PresentationFormat>
  <Paragraphs>47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util-ssl12</cp:lastModifiedBy>
  <cp:revision>55</cp:revision>
  <dcterms:created xsi:type="dcterms:W3CDTF">2015-01-12T13:00:08Z</dcterms:created>
  <dcterms:modified xsi:type="dcterms:W3CDTF">2015-12-03T15:23:01Z</dcterms:modified>
</cp:coreProperties>
</file>