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669088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458" y="-236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04.04.2018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>
          <a:xfrm>
            <a:off x="475531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3966704" y="3171073"/>
            <a:ext cx="1152128" cy="332703"/>
            <a:chOff x="-2368675" y="3540180"/>
            <a:chExt cx="2780193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2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3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900" b="1" dirty="0" smtClean="0">
              <a:ea typeface="Calibri" pitchFamily="34" charset="0"/>
              <a:cs typeface="Times New Roman" pitchFamily="18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b="1" dirty="0" smtClean="0">
                <a:ea typeface="Calibri" pitchFamily="34" charset="0"/>
                <a:cs typeface="Times New Roman" pitchFamily="18" charset="0"/>
              </a:rPr>
              <a:t>Auvent </a:t>
            </a:r>
            <a:r>
              <a:rPr lang="fr-FR" sz="900" b="1" dirty="0">
                <a:ea typeface="Calibri" pitchFamily="34" charset="0"/>
                <a:cs typeface="Times New Roman" pitchFamily="18" charset="0"/>
              </a:rPr>
              <a:t>très qualitatif pour une grande </a:t>
            </a:r>
            <a:r>
              <a:rPr lang="fr-FR" sz="900" b="1" dirty="0" smtClean="0">
                <a:ea typeface="Calibri" pitchFamily="34" charset="0"/>
                <a:cs typeface="Times New Roman" pitchFamily="18" charset="0"/>
              </a:rPr>
              <a:t>  longévité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400" b="1" dirty="0" smtClean="0">
              <a:ea typeface="Calibri" pitchFamily="34" charset="0"/>
              <a:cs typeface="Times New Roman" pitchFamily="18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b="1" dirty="0" smtClean="0">
                <a:ea typeface="Calibri" pitchFamily="34" charset="0"/>
                <a:cs typeface="Times New Roman" pitchFamily="18" charset="0"/>
              </a:rPr>
              <a:t>Poteaux </a:t>
            </a:r>
            <a:r>
              <a:rPr lang="fr-FR" sz="900" b="1" dirty="0">
                <a:ea typeface="Calibri" pitchFamily="34" charset="0"/>
                <a:cs typeface="Times New Roman" pitchFamily="18" charset="0"/>
              </a:rPr>
              <a:t>livrés avec platine métallique à fixer au sol </a:t>
            </a:r>
            <a:r>
              <a:rPr lang="fr-FR" sz="900" b="1" dirty="0" smtClean="0">
                <a:ea typeface="Calibri" pitchFamily="34" charset="0"/>
                <a:cs typeface="Times New Roman" pitchFamily="18" charset="0"/>
              </a:rPr>
              <a:t>dur</a:t>
            </a:r>
          </a:p>
          <a:p>
            <a:pPr marL="171450" lvl="0" indent="-1714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400" b="1" dirty="0">
              <a:ea typeface="Calibri" pitchFamily="34" charset="0"/>
              <a:cs typeface="Times New Roman" pitchFamily="18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b="1" dirty="0" smtClean="0">
                <a:ea typeface="Calibri" pitchFamily="34" charset="0"/>
                <a:cs typeface="Times New Roman" pitchFamily="18" charset="0"/>
              </a:rPr>
              <a:t>Construction </a:t>
            </a:r>
            <a:r>
              <a:rPr lang="fr-FR" sz="900" b="1" dirty="0">
                <a:ea typeface="Calibri" pitchFamily="34" charset="0"/>
                <a:cs typeface="Times New Roman" pitchFamily="18" charset="0"/>
              </a:rPr>
              <a:t>avec quatre poteaux pour faciliter l’ouverture des portières de la </a:t>
            </a:r>
            <a:r>
              <a:rPr lang="fr-FR" sz="900" b="1" dirty="0" smtClean="0">
                <a:ea typeface="Calibri" pitchFamily="34" charset="0"/>
                <a:cs typeface="Times New Roman" pitchFamily="18" charset="0"/>
              </a:rPr>
              <a:t>voiture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400" b="1" dirty="0" smtClean="0">
              <a:ea typeface="Calibri" pitchFamily="34" charset="0"/>
              <a:cs typeface="Times New Roman" pitchFamily="18" charset="0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b="1" dirty="0" err="1" smtClean="0">
                <a:ea typeface="Calibri" pitchFamily="34" charset="0"/>
                <a:cs typeface="Times New Roman" pitchFamily="18" charset="0"/>
              </a:rPr>
              <a:t>Carport</a:t>
            </a:r>
            <a:r>
              <a:rPr lang="fr-FR" sz="900" b="1" dirty="0" smtClean="0">
                <a:ea typeface="Calibri" pitchFamily="34" charset="0"/>
                <a:cs typeface="Times New Roman" pitchFamily="18" charset="0"/>
              </a:rPr>
              <a:t> pour abriter une voiture d’une longueur jusqu’à 5 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400" b="1" dirty="0">
              <a:ea typeface="Calibri"/>
              <a:cs typeface="Times New Roman"/>
            </a:endParaRP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900" b="1" dirty="0" smtClean="0">
                <a:ea typeface="Calibri" pitchFamily="34" charset="0"/>
                <a:cs typeface="Times New Roman" pitchFamily="18" charset="0"/>
              </a:rPr>
              <a:t>Produit PEFC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400" b="1" dirty="0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ea typeface="Calibri" pitchFamily="34" charset="0"/>
                <a:cs typeface="Times New Roman" pitchFamily="18" charset="0"/>
              </a:rPr>
              <a:t>-  </a:t>
            </a:r>
            <a:r>
              <a:rPr lang="fr-FR" sz="900" b="1" dirty="0" smtClean="0">
                <a:ea typeface="Calibri" pitchFamily="34" charset="0"/>
                <a:cs typeface="Times New Roman" pitchFamily="18" charset="0"/>
              </a:rPr>
              <a:t>   Produit </a:t>
            </a:r>
            <a:r>
              <a:rPr lang="fr-FR" sz="900" b="1" dirty="0">
                <a:ea typeface="Calibri" pitchFamily="34" charset="0"/>
                <a:cs typeface="Times New Roman" pitchFamily="18" charset="0"/>
              </a:rPr>
              <a:t>fabriqué en </a:t>
            </a:r>
            <a:r>
              <a:rPr lang="fr-FR" sz="900" b="1" dirty="0" smtClean="0">
                <a:ea typeface="Calibri" pitchFamily="34" charset="0"/>
                <a:cs typeface="Times New Roman" pitchFamily="18" charset="0"/>
              </a:rPr>
              <a:t>FRANCE</a:t>
            </a:r>
            <a:endParaRPr lang="fr-FR" sz="900" b="1" dirty="0"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A installer sur une dalle béton ou des plots ou </a:t>
            </a: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sur une </a:t>
            </a:r>
            <a:r>
              <a:rPr lang="fr-FR" sz="1100" dirty="0">
                <a:ea typeface="Calibri" pitchFamily="34" charset="0"/>
                <a:cs typeface="Times New Roman" pitchFamily="18" charset="0"/>
              </a:rPr>
              <a:t>terrasse bois</a:t>
            </a:r>
          </a:p>
          <a:p>
            <a:pPr marR="0"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845092"/>
              </p:ext>
            </p:extLst>
          </p:nvPr>
        </p:nvGraphicFramePr>
        <p:xfrm>
          <a:off x="260351" y="3729041"/>
          <a:ext cx="3456681" cy="4640003"/>
        </p:xfrm>
        <a:graphic>
          <a:graphicData uri="http://schemas.openxmlformats.org/drawingml/2006/table">
            <a:tbl>
              <a:tblPr/>
              <a:tblGrid>
                <a:gridCol w="34566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293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42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dirty="0" smtClean="0">
                        <a:latin typeface="Arial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couverture toit  :   </a:t>
                      </a:r>
                      <a:r>
                        <a:rPr lang="fr-FR" sz="1100" b="1" dirty="0" smtClean="0">
                          <a:latin typeface="Arial"/>
                          <a:ea typeface="Times New Roman"/>
                        </a:rPr>
                        <a:t>3,56 x 5,04 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40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dirty="0" err="1" smtClean="0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. au sol  : </a:t>
                      </a:r>
                      <a:r>
                        <a:rPr lang="fr-FR" sz="900" baseline="0" dirty="0" smtClean="0">
                          <a:latin typeface="Arial"/>
                          <a:ea typeface="Times New Roman"/>
                        </a:rPr>
                        <a:t>         </a:t>
                      </a:r>
                      <a:r>
                        <a:rPr lang="fr-FR" sz="1100" b="1" dirty="0" smtClean="0">
                          <a:latin typeface="Arial"/>
                          <a:ea typeface="Times New Roman"/>
                        </a:rPr>
                        <a:t>3,00 x 3,60 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b="1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passage :</a:t>
                      </a:r>
                      <a:r>
                        <a:rPr lang="fr-FR" sz="900" baseline="0" dirty="0" smtClean="0">
                          <a:latin typeface="Arial"/>
                          <a:ea typeface="Times New Roman"/>
                        </a:rPr>
                        <a:t>                    </a:t>
                      </a:r>
                      <a:r>
                        <a:rPr lang="fr-FR" sz="1100" b="1" dirty="0" smtClean="0">
                          <a:latin typeface="Arial"/>
                          <a:ea typeface="Times New Roman"/>
                        </a:rPr>
                        <a:t>2,22 m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b="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totale :	</a:t>
                      </a:r>
                      <a:r>
                        <a:rPr lang="fr-FR" sz="900" baseline="0" dirty="0" smtClean="0">
                          <a:latin typeface="Arial"/>
                          <a:ea typeface="Times New Roman"/>
                        </a:rPr>
                        <a:t>                     </a:t>
                      </a:r>
                      <a:r>
                        <a:rPr lang="fr-FR" sz="1100" b="1" dirty="0" smtClean="0">
                          <a:latin typeface="Arial"/>
                          <a:ea typeface="Times New Roman"/>
                        </a:rPr>
                        <a:t>3,38 m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b="0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projetée au sol :          </a:t>
                      </a:r>
                      <a:r>
                        <a:rPr lang="fr-FR" sz="1100" b="1" dirty="0" smtClean="0">
                          <a:latin typeface="Arial"/>
                          <a:ea typeface="Times New Roman"/>
                        </a:rPr>
                        <a:t>17,93 m²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93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30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1" u="sng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u="sng" dirty="0" smtClean="0">
                          <a:latin typeface="+mn-lt"/>
                          <a:ea typeface="Calibri"/>
                          <a:cs typeface="Times New Roman"/>
                        </a:rPr>
                        <a:t>Structure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 :  </a:t>
                      </a:r>
                      <a:r>
                        <a:rPr lang="fr-FR" sz="900" b="1" dirty="0" smtClean="0">
                          <a:latin typeface="+mn-lt"/>
                          <a:ea typeface="Calibri"/>
                          <a:cs typeface="Times New Roman"/>
                        </a:rPr>
                        <a:t>4 p</a:t>
                      </a:r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oteaux en é</a:t>
                      </a:r>
                      <a:r>
                        <a:rPr lang="fr-FR" sz="900" b="1" dirty="0" smtClean="0">
                          <a:latin typeface="+mn-lt"/>
                          <a:ea typeface="Calibri"/>
                          <a:cs typeface="Times New Roman"/>
                        </a:rPr>
                        <a:t>picéa thermo chauffé </a:t>
                      </a:r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avec label PEFC,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 section 120 x 120 mm (2 pièces moisées de 12 x 4 cm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 assemblées avec des tirefonds de 7 cm) .</a:t>
                      </a:r>
                    </a:p>
                    <a:p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 Poteaux livrés avec platine métallique à fixer au sol dur.</a:t>
                      </a:r>
                      <a:endParaRPr lang="fr-FR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Chevrons en </a:t>
                      </a:r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é</a:t>
                      </a:r>
                      <a:r>
                        <a:rPr lang="fr-FR" sz="900" b="1" dirty="0" smtClean="0">
                          <a:latin typeface="+mn-lt"/>
                          <a:ea typeface="Calibri"/>
                          <a:cs typeface="Times New Roman"/>
                        </a:rPr>
                        <a:t>picéa thermo chauffé </a:t>
                      </a:r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avec label PEFC,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                 section 40 x 140 mm et 40 x 120 mm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/>
                      <a:r>
                        <a:rPr lang="fr-FR" sz="900" b="1" u="sng" dirty="0" smtClean="0">
                          <a:latin typeface="+mn-lt"/>
                          <a:ea typeface="Calibri"/>
                          <a:cs typeface="Times New Roman"/>
                        </a:rPr>
                        <a:t>Toit</a:t>
                      </a: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:           </a:t>
                      </a:r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Couverture en plaques ondulées avec clous à tête moulée </a:t>
                      </a:r>
                    </a:p>
                    <a:p>
                      <a:pPr algn="l"/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de</a:t>
                      </a:r>
                      <a:r>
                        <a:rPr lang="fr-FR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même couleur</a:t>
                      </a:r>
                    </a:p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endParaRPr lang="fr-FR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fr-FR" sz="900" b="1" u="sng" dirty="0" smtClean="0">
                          <a:latin typeface="+mn-lt"/>
                          <a:ea typeface="Calibri"/>
                          <a:cs typeface="Times New Roman"/>
                        </a:rPr>
                        <a:t>Garantie</a:t>
                      </a:r>
                      <a:r>
                        <a:rPr lang="fr-FR" sz="900" baseline="0" dirty="0" smtClean="0">
                          <a:latin typeface="+mn-lt"/>
                          <a:ea typeface="Calibri"/>
                          <a:cs typeface="Times New Roman"/>
                        </a:rPr>
                        <a:t> :  </a:t>
                      </a:r>
                      <a:r>
                        <a:rPr lang="fr-FR" sz="900" b="1" baseline="0" dirty="0" smtClean="0">
                          <a:latin typeface="+mn-lt"/>
                          <a:ea typeface="Calibri"/>
                          <a:cs typeface="Times New Roman"/>
                        </a:rPr>
                        <a:t>10 ans</a:t>
                      </a:r>
                      <a:endParaRPr lang="fr-FR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42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610263" y="948780"/>
            <a:ext cx="2015572" cy="1290072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Auvent </a:t>
            </a: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THURAC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double pente 30° </a:t>
            </a: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couverture </a:t>
            </a: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plaques ondulées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400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Réf.  THU 3550  N</a:t>
            </a: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9648" y="2535962"/>
            <a:ext cx="571500" cy="108966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3071424"/>
            <a:ext cx="51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32153" y="8985448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 smtClean="0"/>
              <a:t>3760161079877</a:t>
            </a:r>
            <a:endParaRPr lang="fr-FR" sz="1200" b="1" dirty="0"/>
          </a:p>
        </p:txBody>
      </p:sp>
      <p:sp>
        <p:nvSpPr>
          <p:cNvPr id="41" name="Rectangle 2">
            <a:extLst>
              <a:ext uri="{FF2B5EF4-FFF2-40B4-BE49-F238E27FC236}">
                <a16:creationId xmlns="" xmlns:a16="http://schemas.microsoft.com/office/drawing/2014/main" id="{20165739-CB47-4A63-BF49-D4A10CE5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" y="3152800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contractuelle</a:t>
            </a:r>
          </a:p>
        </p:txBody>
      </p:sp>
      <p:graphicFrame>
        <p:nvGraphicFramePr>
          <p:cNvPr id="47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78492"/>
              </p:ext>
            </p:extLst>
          </p:nvPr>
        </p:nvGraphicFramePr>
        <p:xfrm>
          <a:off x="260350" y="7805334"/>
          <a:ext cx="3456681" cy="758180"/>
        </p:xfrm>
        <a:graphic>
          <a:graphicData uri="http://schemas.openxmlformats.org/drawingml/2006/table">
            <a:tbl>
              <a:tblPr/>
              <a:tblGrid>
                <a:gridCol w="1512298"/>
                <a:gridCol w="1944383"/>
              </a:tblGrid>
              <a:tr h="23066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23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304 x 27 x 42 cm</a:t>
                      </a:r>
                      <a:endParaRPr lang="fr-FR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280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kg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591" y="-112124"/>
            <a:ext cx="3888432" cy="2592289"/>
          </a:xfrm>
          <a:prstGeom prst="rect">
            <a:avLst/>
          </a:prstGeom>
        </p:spPr>
      </p:pic>
      <p:cxnSp>
        <p:nvCxnSpPr>
          <p:cNvPr id="21" name="AutoShape 11"/>
          <p:cNvCxnSpPr>
            <a:cxnSpLocks noChangeShapeType="1"/>
          </p:cNvCxnSpPr>
          <p:nvPr/>
        </p:nvCxnSpPr>
        <p:spPr bwMode="auto">
          <a:xfrm flipV="1">
            <a:off x="1916832" y="2325536"/>
            <a:ext cx="1788684" cy="45249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" name="AutoShape 11"/>
          <p:cNvCxnSpPr>
            <a:cxnSpLocks noChangeShapeType="1"/>
          </p:cNvCxnSpPr>
          <p:nvPr/>
        </p:nvCxnSpPr>
        <p:spPr bwMode="auto">
          <a:xfrm flipH="1" flipV="1">
            <a:off x="332657" y="2288704"/>
            <a:ext cx="1584175" cy="48933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6" name="AutoShape 11"/>
          <p:cNvCxnSpPr>
            <a:cxnSpLocks noChangeShapeType="1"/>
          </p:cNvCxnSpPr>
          <p:nvPr/>
        </p:nvCxnSpPr>
        <p:spPr bwMode="auto">
          <a:xfrm flipV="1">
            <a:off x="3713459" y="128588"/>
            <a:ext cx="0" cy="219694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92696" y="2366651"/>
            <a:ext cx="585713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5,04 </a:t>
            </a: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461904" y="2412085"/>
            <a:ext cx="639743" cy="27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3,55  </a:t>
            </a: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272491" y="1273934"/>
            <a:ext cx="558285" cy="29797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3,38 </a:t>
            </a: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117</Words>
  <Application>Microsoft Office PowerPoint</Application>
  <PresentationFormat>Format A4 (210 x 297 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logistique foresta</cp:lastModifiedBy>
  <cp:revision>75</cp:revision>
  <cp:lastPrinted>2018-03-01T13:07:54Z</cp:lastPrinted>
  <dcterms:created xsi:type="dcterms:W3CDTF">2015-01-12T13:00:08Z</dcterms:created>
  <dcterms:modified xsi:type="dcterms:W3CDTF">2018-04-04T14:28:29Z</dcterms:modified>
</cp:coreProperties>
</file>