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15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KA3550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2480"/>
            <a:ext cx="3933056" cy="2458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KARPA 3,50 x 5,00 m</a:t>
            </a:r>
            <a:r>
              <a:rPr lang="fr-FR" sz="1400" b="1" dirty="0" smtClean="0"/>
              <a:t>  </a:t>
            </a:r>
          </a:p>
          <a:p>
            <a:pPr algn="ctr"/>
            <a:r>
              <a:rPr lang="fr-FR" sz="1400" b="1" u="sng" dirty="0" smtClean="0"/>
              <a:t>Auvent  double pente en section 120 x 120 mm</a:t>
            </a:r>
            <a:endParaRPr lang="ro-RO" sz="1400" dirty="0" smtClean="0"/>
          </a:p>
          <a:p>
            <a:pPr algn="ctr"/>
            <a:r>
              <a:rPr lang="fr-FR" sz="1400" dirty="0" smtClean="0"/>
              <a:t> </a:t>
            </a:r>
            <a:endParaRPr lang="ro-RO" sz="1400" dirty="0" smtClean="0"/>
          </a:p>
          <a:p>
            <a:pPr algn="ctr"/>
            <a:r>
              <a:rPr lang="fr-FR" sz="1400" b="1" dirty="0" smtClean="0"/>
              <a:t>Réf. KA 3550 BM</a:t>
            </a:r>
            <a:endParaRPr lang="ro-RO" sz="1400" dirty="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1577776"/>
              </p:ext>
            </p:extLst>
          </p:nvPr>
        </p:nvGraphicFramePr>
        <p:xfrm>
          <a:off x="260648" y="3440832"/>
          <a:ext cx="3456681" cy="6180138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b="1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. au sol :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3 000 x 3 620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Surface brute au sol :                    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10,86 m²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Hauteur passage :	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2 200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Hauteur totale: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 	3 095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Débords de toit :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250 mm à l’égout  (chevron)                       et 690 mm en pignon (panne)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	3 500 x 5 000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Surface projetée au sol: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                 17,50 m²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Structure : 	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4 poteaux en épicéa du nord contrecollé, traité insecticide et fongicide CTBP+ incolore, raboté 4 faces et chanfreiné. Humidité max.: 15 %. Section 120 x 120 mm.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3 pannes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80 x 160 mm. 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2 pignons avec entrait moisée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120 x 45 mm. 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Poteaux livrés avec platine métallique à fixer au sol dur.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348740" marR="304800" indent="449580" algn="just">
                        <a:spcAft>
                          <a:spcPts val="0"/>
                        </a:spcAft>
                      </a:pPr>
                      <a:r>
                        <a:rPr lang="fr-FR" sz="100" b="0" dirty="0" smtClean="0">
                          <a:latin typeface="Times New Roman"/>
                          <a:ea typeface="Times New Roman"/>
                        </a:rPr>
                        <a:t> </a:t>
                      </a:r>
                      <a:endParaRPr lang="ro-RO" sz="8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30480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Chevrons : </a:t>
                      </a: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	Bois de charpente en épicéa / sapin massif,                                                              </a:t>
                      </a:r>
                      <a:r>
                        <a:rPr lang="fr-FR" sz="800" b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    </a:t>
                      </a: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                          séché, raboté et traité insecticide et fongicide </a:t>
                      </a:r>
                    </a:p>
                    <a:p>
                      <a:pPr marL="0" marR="30480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                                CTBP+ incolore, classe de résistance C24 ;      </a:t>
                      </a:r>
                      <a:r>
                        <a:rPr lang="fr-FR" sz="800" b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   </a:t>
                      </a: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                            section 95 x 45 mm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5350" marR="304800" indent="-895350" algn="just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Couverture : 	C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hevrons recouverts par volige en planches rabotées avec rainure languette en sapin massif épaisseur 15 mm. Bardeau verrier </a:t>
                      </a:r>
                      <a:r>
                        <a:rPr lang="fr-FR" sz="800" dirty="0" err="1" smtClean="0">
                          <a:latin typeface="Arial"/>
                          <a:ea typeface="Times New Roman"/>
                        </a:rPr>
                        <a:t>monovoile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 en paquets de 3 m² conforme à la norme NF EN 544 ; couleurs rouge, brun, vert. Garantie : 10 ans.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5350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Décorations façades et latérales en bois massif.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+mn-lt"/>
                          <a:ea typeface="Calibri"/>
                          <a:cs typeface="Times New Roman"/>
                        </a:rPr>
                        <a:t>COLIS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800" dirty="0" err="1" smtClean="0">
                          <a:latin typeface="+mn-lt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)                             </a:t>
                      </a:r>
                      <a:r>
                        <a:rPr lang="fr-FR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400 x 120 x 50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Poids du colis                                                                    598 kg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60648" y="1352600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3,09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420888" y="2792760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332656" y="2576736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5,00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404664" y="776536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404664" y="2144688"/>
            <a:ext cx="936104" cy="7920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1628800" y="2432720"/>
            <a:ext cx="1728192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56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Florin</cp:lastModifiedBy>
  <cp:revision>50</cp:revision>
  <dcterms:created xsi:type="dcterms:W3CDTF">2015-01-12T13:00:08Z</dcterms:created>
  <dcterms:modified xsi:type="dcterms:W3CDTF">2015-11-03T12:20:55Z</dcterms:modified>
</cp:coreProperties>
</file>