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669088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-315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>
          <a:xfrm>
            <a:off x="4683306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3909452" y="3272081"/>
            <a:ext cx="1152128" cy="332703"/>
            <a:chOff x="-2368675" y="3540180"/>
            <a:chExt cx="2780193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2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3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7072" y="3892583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Elément très décoratif avec une couverture bac acier pour une grande longévité et pour éviter les risques d'infiltration d'eau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Auvent très qualitatif pour une grande </a:t>
            </a: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résistance</a:t>
            </a:r>
            <a:endParaRPr lang="fr-FR" sz="900" dirty="0">
              <a:ea typeface="Calibri" pitchFamily="34" charset="0"/>
              <a:cs typeface="Times New Roman" pitchFamily="18" charset="0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Poteaux livrés avec platine métallique à fixer au sol dur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Construction avec quatre poteaux pour faciliter l’ouverture des portières de la voiture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dirty="0">
                <a:ea typeface="Calibri"/>
                <a:cs typeface="Times New Roman"/>
              </a:rPr>
              <a:t>  </a:t>
            </a:r>
            <a:r>
              <a:rPr lang="fr-FR" sz="900" dirty="0" err="1">
                <a:ea typeface="Calibri"/>
                <a:cs typeface="Times New Roman"/>
              </a:rPr>
              <a:t>Carport</a:t>
            </a:r>
            <a:r>
              <a:rPr lang="fr-FR" sz="900" dirty="0">
                <a:ea typeface="Calibri"/>
                <a:cs typeface="Times New Roman"/>
              </a:rPr>
              <a:t> pour abriter une voiture </a:t>
            </a:r>
            <a:r>
              <a:rPr lang="fr-FR" sz="900" dirty="0" smtClean="0">
                <a:ea typeface="Calibri"/>
                <a:cs typeface="Times New Roman"/>
              </a:rPr>
              <a:t>d’une </a:t>
            </a:r>
            <a:r>
              <a:rPr lang="fr-FR" sz="900" dirty="0">
                <a:ea typeface="Calibri"/>
                <a:cs typeface="Times New Roman"/>
              </a:rPr>
              <a:t>longueur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/>
                <a:cs typeface="Times New Roman"/>
              </a:rPr>
              <a:t>   jusqu’à 5 m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 Produit PEFC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 Produit fabriqué en </a:t>
            </a: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FRANCE</a:t>
            </a:r>
            <a:endParaRPr lang="fr-FR" sz="9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>
                <a:ea typeface="Calibri" pitchFamily="34" charset="0"/>
                <a:cs typeface="Times New Roman" pitchFamily="18" charset="0"/>
              </a:rPr>
              <a:t>A installer sur une dalle béton ou des plots ou une terrasse bois</a:t>
            </a:r>
          </a:p>
          <a:p>
            <a:pPr marR="0"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581128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32252"/>
              </p:ext>
            </p:extLst>
          </p:nvPr>
        </p:nvGraphicFramePr>
        <p:xfrm>
          <a:off x="260351" y="3729040"/>
          <a:ext cx="3456681" cy="3901338"/>
        </p:xfrm>
        <a:graphic>
          <a:graphicData uri="http://schemas.openxmlformats.org/drawingml/2006/table">
            <a:tbl>
              <a:tblPr/>
              <a:tblGrid>
                <a:gridCol w="34566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9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2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dirty="0" smtClean="0">
                        <a:latin typeface="Arial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  :   </a:t>
                      </a: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3,56 x 5,04 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4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 : 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</a:t>
                      </a: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3,00 x 3,60 m</a:t>
                      </a:r>
                      <a:endParaRPr lang="fr-FR" sz="1100" b="1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: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           </a:t>
                      </a: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2,22 m </a:t>
                      </a:r>
                      <a:endParaRPr lang="fr-FR" sz="900" b="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 :	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            </a:t>
                      </a: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3,38 m </a:t>
                      </a:r>
                      <a:endParaRPr lang="fr-FR" sz="1100" b="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projetée au sol :          </a:t>
                      </a: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17,93 m²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9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u="sng" dirty="0" smtClean="0">
                          <a:latin typeface="+mn-lt"/>
                          <a:ea typeface="Calibri"/>
                          <a:cs typeface="Times New Roman"/>
                        </a:rPr>
                        <a:t>Structure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 :  4 p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oteaux en é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picéa thermo chauffé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avec label PEFC,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section 120 x 120 mm ( 2 pièces moisées de 12 x 4 cm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assemblées avec des tirefonds de 7 cm) .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Poteaux livrés avec platine métallique à fixer au sol dur.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Chevrons en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é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picéa thermo chauffé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avec label PEFC,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section 40 x 140 mm et 40 x 120 mm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900" b="1" u="sng" dirty="0" smtClean="0">
                          <a:latin typeface="+mn-lt"/>
                          <a:ea typeface="Calibri"/>
                          <a:cs typeface="Times New Roman"/>
                        </a:rPr>
                        <a:t>Toit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:           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Couverture en bac acier galvanisé largeur 100 cm avec 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cavaliers et  vis en acier zingué.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900" b="1" u="sng" dirty="0" smtClean="0">
                          <a:latin typeface="+mn-lt"/>
                          <a:ea typeface="Calibri"/>
                          <a:cs typeface="Times New Roman"/>
                        </a:rPr>
                        <a:t>Garantie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:  10 ans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581034" y="948780"/>
            <a:ext cx="2015572" cy="1434088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Auvent </a:t>
            </a: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THURAC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en bois thermo chauffé toit double pente 30° </a:t>
            </a: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couverture bac </a:t>
            </a: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acier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8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 THU 3550 T</a:t>
            </a: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9648" y="2535962"/>
            <a:ext cx="571500" cy="108966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645" y="3171282"/>
            <a:ext cx="51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60145" y="8985448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 smtClean="0"/>
              <a:t>3760161079884</a:t>
            </a:r>
            <a:endParaRPr lang="fr-FR" sz="1200" b="1" dirty="0"/>
          </a:p>
        </p:txBody>
      </p:sp>
      <p:sp>
        <p:nvSpPr>
          <p:cNvPr id="41" name="Rectangle 2">
            <a:extLst>
              <a:ext uri="{FF2B5EF4-FFF2-40B4-BE49-F238E27FC236}">
                <a16:creationId xmlns=""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32" y="3234680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563778"/>
              </p:ext>
            </p:extLst>
          </p:nvPr>
        </p:nvGraphicFramePr>
        <p:xfrm>
          <a:off x="285728" y="8239148"/>
          <a:ext cx="3429024" cy="617681"/>
        </p:xfrm>
        <a:graphic>
          <a:graphicData uri="http://schemas.openxmlformats.org/drawingml/2006/table">
            <a:tbl>
              <a:tblPr/>
              <a:tblGrid>
                <a:gridCol w="1500198"/>
                <a:gridCol w="1928826"/>
              </a:tblGrid>
              <a:tr h="18905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9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304 x 27 x 42 cm</a:t>
                      </a:r>
                      <a:endParaRPr lang="fr-FR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290</a:t>
                      </a:r>
                      <a:r>
                        <a:rPr lang="fr-FR" sz="9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kg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00" y="-174142"/>
            <a:ext cx="4428264" cy="2952176"/>
          </a:xfrm>
          <a:prstGeom prst="rect">
            <a:avLst/>
          </a:prstGeom>
        </p:spPr>
      </p:pic>
      <p:cxnSp>
        <p:nvCxnSpPr>
          <p:cNvPr id="24" name="AutoShape 11"/>
          <p:cNvCxnSpPr>
            <a:cxnSpLocks noChangeShapeType="1"/>
          </p:cNvCxnSpPr>
          <p:nvPr/>
        </p:nvCxnSpPr>
        <p:spPr bwMode="auto">
          <a:xfrm flipV="1">
            <a:off x="1916832" y="2325536"/>
            <a:ext cx="1788684" cy="45249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" name="AutoShape 11"/>
          <p:cNvCxnSpPr>
            <a:cxnSpLocks noChangeShapeType="1"/>
          </p:cNvCxnSpPr>
          <p:nvPr/>
        </p:nvCxnSpPr>
        <p:spPr bwMode="auto">
          <a:xfrm flipH="1" flipV="1">
            <a:off x="332657" y="2288704"/>
            <a:ext cx="1584175" cy="48933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2" name="AutoShape 11"/>
          <p:cNvCxnSpPr>
            <a:cxnSpLocks noChangeShapeType="1"/>
          </p:cNvCxnSpPr>
          <p:nvPr/>
        </p:nvCxnSpPr>
        <p:spPr bwMode="auto">
          <a:xfrm flipV="1">
            <a:off x="3858048" y="128588"/>
            <a:ext cx="0" cy="219694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92696" y="2366651"/>
            <a:ext cx="585713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5,04 </a:t>
            </a: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461904" y="2412085"/>
            <a:ext cx="639743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3,56  </a:t>
            </a: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578906" y="1184021"/>
            <a:ext cx="558285" cy="2979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3,38 </a:t>
            </a: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143</Words>
  <Application>Microsoft Office PowerPoint</Application>
  <PresentationFormat>Format A4 (210 x 297 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logistique foresta</cp:lastModifiedBy>
  <cp:revision>71</cp:revision>
  <cp:lastPrinted>2018-03-01T13:24:22Z</cp:lastPrinted>
  <dcterms:created xsi:type="dcterms:W3CDTF">2015-01-12T13:00:08Z</dcterms:created>
  <dcterms:modified xsi:type="dcterms:W3CDTF">2018-04-04T14:30:24Z</dcterms:modified>
</cp:coreProperties>
</file>